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63C5-9A1D-4961-95B6-A168BEF3B672}" type="datetimeFigureOut">
              <a:rPr kumimoji="1" lang="ja-JP" altLang="en-US" smtClean="0"/>
              <a:t>2021/2/28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6075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63C5-9A1D-4961-95B6-A168BEF3B672}" type="datetimeFigureOut">
              <a:rPr kumimoji="1" lang="ja-JP" altLang="en-US" smtClean="0"/>
              <a:t>2021/2/28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819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63C5-9A1D-4961-95B6-A168BEF3B672}" type="datetimeFigureOut">
              <a:rPr kumimoji="1" lang="ja-JP" altLang="en-US" smtClean="0"/>
              <a:t>2021/2/28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799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63C5-9A1D-4961-95B6-A168BEF3B672}" type="datetimeFigureOut">
              <a:rPr kumimoji="1" lang="ja-JP" altLang="en-US" smtClean="0"/>
              <a:t>2021/2/28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303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63C5-9A1D-4961-95B6-A168BEF3B672}" type="datetimeFigureOut">
              <a:rPr kumimoji="1" lang="ja-JP" altLang="en-US" smtClean="0"/>
              <a:t>2021/2/28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821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63C5-9A1D-4961-95B6-A168BEF3B672}" type="datetimeFigureOut">
              <a:rPr kumimoji="1" lang="ja-JP" altLang="en-US" smtClean="0"/>
              <a:t>2021/2/28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874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63C5-9A1D-4961-95B6-A168BEF3B672}" type="datetimeFigureOut">
              <a:rPr kumimoji="1" lang="ja-JP" altLang="en-US" smtClean="0"/>
              <a:t>2021/2/28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264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63C5-9A1D-4961-95B6-A168BEF3B672}" type="datetimeFigureOut">
              <a:rPr kumimoji="1" lang="ja-JP" altLang="en-US" smtClean="0"/>
              <a:t>2021/2/28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9179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63C5-9A1D-4961-95B6-A168BEF3B672}" type="datetimeFigureOut">
              <a:rPr kumimoji="1" lang="ja-JP" altLang="en-US" smtClean="0"/>
              <a:t>2021/2/28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218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FA663C5-9A1D-4961-95B6-A168BEF3B672}" type="datetimeFigureOut">
              <a:rPr kumimoji="1" lang="ja-JP" altLang="en-US" smtClean="0"/>
              <a:t>2021/2/28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131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63C5-9A1D-4961-95B6-A168BEF3B672}" type="datetimeFigureOut">
              <a:rPr kumimoji="1" lang="ja-JP" altLang="en-US" smtClean="0"/>
              <a:t>2021/2/28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634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FA663C5-9A1D-4961-95B6-A168BEF3B672}" type="datetimeFigureOut">
              <a:rPr kumimoji="1" lang="ja-JP" altLang="en-US" smtClean="0"/>
              <a:t>2021/2/28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310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C85E59-69F1-4F62-8544-4A07C8C79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じぶんに　ついて</a:t>
            </a:r>
            <a:br>
              <a:rPr lang="en-US" altLang="ja-JP" dirty="0"/>
            </a:br>
            <a:r>
              <a:rPr lang="ja-JP" altLang="en-US" dirty="0"/>
              <a:t>ほかの　ひとに　きこう！</a:t>
            </a:r>
            <a:endParaRPr kumimoji="1" lang="ja-JP" altLang="en-US" dirty="0"/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CC1C2FEC-CA36-4F00-AD07-76DD23AAD6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9654134"/>
              </p:ext>
            </p:extLst>
          </p:nvPr>
        </p:nvGraphicFramePr>
        <p:xfrm>
          <a:off x="1201271" y="2550458"/>
          <a:ext cx="10079998" cy="3599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418">
                  <a:extLst>
                    <a:ext uri="{9D8B030D-6E8A-4147-A177-3AD203B41FA5}">
                      <a16:colId xmlns:a16="http://schemas.microsoft.com/office/drawing/2014/main" val="4013966178"/>
                    </a:ext>
                  </a:extLst>
                </a:gridCol>
                <a:gridCol w="1632916">
                  <a:extLst>
                    <a:ext uri="{9D8B030D-6E8A-4147-A177-3AD203B41FA5}">
                      <a16:colId xmlns:a16="http://schemas.microsoft.com/office/drawing/2014/main" val="3224681479"/>
                    </a:ext>
                  </a:extLst>
                </a:gridCol>
                <a:gridCol w="1632916">
                  <a:extLst>
                    <a:ext uri="{9D8B030D-6E8A-4147-A177-3AD203B41FA5}">
                      <a16:colId xmlns:a16="http://schemas.microsoft.com/office/drawing/2014/main" val="1013263276"/>
                    </a:ext>
                  </a:extLst>
                </a:gridCol>
                <a:gridCol w="1632916">
                  <a:extLst>
                    <a:ext uri="{9D8B030D-6E8A-4147-A177-3AD203B41FA5}">
                      <a16:colId xmlns:a16="http://schemas.microsoft.com/office/drawing/2014/main" val="2065700083"/>
                    </a:ext>
                  </a:extLst>
                </a:gridCol>
                <a:gridCol w="1632916">
                  <a:extLst>
                    <a:ext uri="{9D8B030D-6E8A-4147-A177-3AD203B41FA5}">
                      <a16:colId xmlns:a16="http://schemas.microsoft.com/office/drawing/2014/main" val="3208863272"/>
                    </a:ext>
                  </a:extLst>
                </a:gridCol>
                <a:gridCol w="1632916">
                  <a:extLst>
                    <a:ext uri="{9D8B030D-6E8A-4147-A177-3AD203B41FA5}">
                      <a16:colId xmlns:a16="http://schemas.microsoft.com/office/drawing/2014/main" val="3745479288"/>
                    </a:ext>
                  </a:extLst>
                </a:gridCol>
              </a:tblGrid>
              <a:tr h="4245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だれに　きいた？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なまえ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なまえ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なまえ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5421997"/>
                  </a:ext>
                </a:extLst>
              </a:tr>
              <a:tr h="15873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よいところ</a:t>
                      </a:r>
                      <a:endParaRPr kumimoji="1" lang="en-US" altLang="ja-JP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408983"/>
                  </a:ext>
                </a:extLst>
              </a:tr>
              <a:tr h="15873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わるいところ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1802569"/>
                  </a:ext>
                </a:extLst>
              </a:tr>
            </a:tbl>
          </a:graphicData>
        </a:graphic>
      </p:graphicFrame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5933783A-9F47-493D-ACC9-DFF6A5603D73}"/>
              </a:ext>
            </a:extLst>
          </p:cNvPr>
          <p:cNvSpPr txBox="1">
            <a:spLocks/>
          </p:cNvSpPr>
          <p:nvPr/>
        </p:nvSpPr>
        <p:spPr>
          <a:xfrm>
            <a:off x="1201270" y="1737361"/>
            <a:ext cx="9954409" cy="745863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ともだちや　かぞく　など　たくさんの　ひとに　よいところや　わるいところを　しつもん　しましょう！</a:t>
            </a:r>
            <a:b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「なぜ　そう　おもうか？」　も　あわせて　ききましょう。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112BE9-C07D-437C-8B05-4D44378E90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143" y="-410514"/>
            <a:ext cx="2651857" cy="2520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4804204"/>
      </p:ext>
    </p:extLst>
  </p:cSld>
  <p:clrMapOvr>
    <a:masterClrMapping/>
  </p:clrMapOvr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51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Calibri</vt:lpstr>
      <vt:lpstr>Calibri Light</vt:lpstr>
      <vt:lpstr>レトロスペクト</vt:lpstr>
      <vt:lpstr>じぶんに　ついて ほかの　ひとに　きこう！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他己分析</dc:title>
  <dc:creator>Miyamoto Mayu</dc:creator>
  <cp:lastModifiedBy>Miyamoto Mayu</cp:lastModifiedBy>
  <cp:revision>4</cp:revision>
  <dcterms:created xsi:type="dcterms:W3CDTF">2020-11-09T15:01:17Z</dcterms:created>
  <dcterms:modified xsi:type="dcterms:W3CDTF">2021-02-28T13:02:49Z</dcterms:modified>
</cp:coreProperties>
</file>