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00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61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21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94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28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21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45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14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58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8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28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E0B0BC-8796-4BA1-8368-99B3587D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ライフチャート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076576-2DB0-4ADE-BC6C-ACA93362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204" y="1845734"/>
            <a:ext cx="9988476" cy="67669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1800" dirty="0">
                <a:latin typeface="+mn-ea"/>
              </a:rPr>
              <a:t>人生のこれまでを線にして見える化しましょう。上下した理由やその時の感情を書き込みましょう。過去を振り返ることで、あなたが優先してきたものを知りましょう。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3DB709D-E8D9-4314-9A30-DD1B98C8A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8490" y="-336723"/>
            <a:ext cx="2651857" cy="252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33C184E-FC46-40A7-94F0-DF9B68E1572B}"/>
              </a:ext>
            </a:extLst>
          </p:cNvPr>
          <p:cNvGrpSpPr/>
          <p:nvPr/>
        </p:nvGrpSpPr>
        <p:grpSpPr>
          <a:xfrm>
            <a:off x="1167204" y="2770631"/>
            <a:ext cx="10024021" cy="2903895"/>
            <a:chOff x="1167204" y="2770631"/>
            <a:chExt cx="10024021" cy="2903895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D6A0869A-5312-474E-9CE1-E813FB403C94}"/>
                </a:ext>
              </a:extLst>
            </p:cNvPr>
            <p:cNvCxnSpPr>
              <a:cxnSpLocks/>
            </p:cNvCxnSpPr>
            <p:nvPr/>
          </p:nvCxnSpPr>
          <p:spPr>
            <a:xfrm>
              <a:off x="1177421" y="4501632"/>
              <a:ext cx="1001380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E77E4EDC-E567-4886-9E6A-D39CC8C14850}"/>
                </a:ext>
              </a:extLst>
            </p:cNvPr>
            <p:cNvGrpSpPr/>
            <p:nvPr/>
          </p:nvGrpSpPr>
          <p:grpSpPr>
            <a:xfrm>
              <a:off x="1167204" y="2770631"/>
              <a:ext cx="9998694" cy="378751"/>
              <a:chOff x="1167205" y="3695867"/>
              <a:chExt cx="9033920" cy="378751"/>
            </a:xfrm>
          </p:grpSpPr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5DEE931-3295-454F-8A35-3DB97F916DF0}"/>
                  </a:ext>
                </a:extLst>
              </p:cNvPr>
              <p:cNvSpPr txBox="1"/>
              <p:nvPr/>
            </p:nvSpPr>
            <p:spPr>
              <a:xfrm>
                <a:off x="9240988" y="3695867"/>
                <a:ext cx="960137" cy="369332"/>
              </a:xfrm>
              <a:prstGeom prst="rect">
                <a:avLst/>
              </a:prstGeom>
              <a:noFill/>
              <a:ln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/>
                  <a:t>就職</a:t>
                </a:r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6DFE541-E9A6-4FBA-BAFE-F4768D94BB89}"/>
                  </a:ext>
                </a:extLst>
              </p:cNvPr>
              <p:cNvSpPr txBox="1"/>
              <p:nvPr/>
            </p:nvSpPr>
            <p:spPr>
              <a:xfrm>
                <a:off x="6840530" y="3695867"/>
                <a:ext cx="2035971" cy="369332"/>
              </a:xfrm>
              <a:prstGeom prst="rect">
                <a:avLst/>
              </a:prstGeom>
              <a:noFill/>
              <a:ln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/>
                  <a:t>大学</a:t>
                </a:r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C5FA7B0-2C34-45E0-AAAA-DC470076A192}"/>
                  </a:ext>
                </a:extLst>
              </p:cNvPr>
              <p:cNvSpPr txBox="1"/>
              <p:nvPr/>
            </p:nvSpPr>
            <p:spPr>
              <a:xfrm>
                <a:off x="1167205" y="3698866"/>
                <a:ext cx="1524590" cy="369332"/>
              </a:xfrm>
              <a:prstGeom prst="rect">
                <a:avLst/>
              </a:prstGeom>
              <a:noFill/>
              <a:ln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/>
                  <a:t>こども</a:t>
                </a:r>
              </a:p>
            </p:txBody>
          </p: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B4BDFA3-0F94-4BCD-8721-F47C0B6BDA53}"/>
                  </a:ext>
                </a:extLst>
              </p:cNvPr>
              <p:cNvSpPr txBox="1"/>
              <p:nvPr/>
            </p:nvSpPr>
            <p:spPr>
              <a:xfrm>
                <a:off x="3058313" y="3705286"/>
                <a:ext cx="1524590" cy="369332"/>
              </a:xfrm>
              <a:prstGeom prst="rect">
                <a:avLst/>
              </a:prstGeom>
              <a:noFill/>
              <a:ln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/>
                  <a:t>中学</a:t>
                </a:r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43D3E4F-94F4-4D94-8AAA-9E40707DD059}"/>
                  </a:ext>
                </a:extLst>
              </p:cNvPr>
              <p:cNvSpPr txBox="1"/>
              <p:nvPr/>
            </p:nvSpPr>
            <p:spPr>
              <a:xfrm>
                <a:off x="4949422" y="3705286"/>
                <a:ext cx="1524590" cy="369332"/>
              </a:xfrm>
              <a:prstGeom prst="rect">
                <a:avLst/>
              </a:prstGeom>
              <a:noFill/>
              <a:ln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/>
                  <a:t>高校</a:t>
                </a:r>
                <a:endParaRPr kumimoji="1" lang="en-US" altLang="ja-JP" dirty="0"/>
              </a:p>
            </p:txBody>
          </p:sp>
        </p:grpSp>
        <p:sp>
          <p:nvSpPr>
            <p:cNvPr id="37" name="吹き出し: 四角形 36">
              <a:extLst>
                <a:ext uri="{FF2B5EF4-FFF2-40B4-BE49-F238E27FC236}">
                  <a16:creationId xmlns:a16="http://schemas.microsoft.com/office/drawing/2014/main" id="{333AA9CC-51CB-43B3-93A8-169186CB06FC}"/>
                </a:ext>
              </a:extLst>
            </p:cNvPr>
            <p:cNvSpPr/>
            <p:nvPr/>
          </p:nvSpPr>
          <p:spPr>
            <a:xfrm>
              <a:off x="2353353" y="3364597"/>
              <a:ext cx="1510423" cy="676693"/>
            </a:xfrm>
            <a:prstGeom prst="wedgeRectCallout">
              <a:avLst>
                <a:gd name="adj1" fmla="val -10923"/>
                <a:gd name="adj2" fmla="val 16227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/>
                <a:t>DOWN</a:t>
              </a:r>
              <a:r>
                <a:rPr kumimoji="1" lang="ja-JP" altLang="en-US" sz="1400" dirty="0"/>
                <a:t>：</a:t>
              </a:r>
            </a:p>
          </p:txBody>
        </p:sp>
        <p:sp>
          <p:nvSpPr>
            <p:cNvPr id="39" name="吹き出し: 四角形 38">
              <a:extLst>
                <a:ext uri="{FF2B5EF4-FFF2-40B4-BE49-F238E27FC236}">
                  <a16:creationId xmlns:a16="http://schemas.microsoft.com/office/drawing/2014/main" id="{CD73EF38-414B-4319-A3D5-27180242EB48}"/>
                </a:ext>
              </a:extLst>
            </p:cNvPr>
            <p:cNvSpPr/>
            <p:nvPr/>
          </p:nvSpPr>
          <p:spPr>
            <a:xfrm>
              <a:off x="4573696" y="4914843"/>
              <a:ext cx="1516717" cy="759683"/>
            </a:xfrm>
            <a:prstGeom prst="wedgeRectCallout">
              <a:avLst>
                <a:gd name="adj1" fmla="val -18614"/>
                <a:gd name="adj2" fmla="val -15363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/>
                <a:t>UP</a:t>
              </a:r>
              <a:r>
                <a:rPr kumimoji="1" lang="ja-JP" altLang="en-US" sz="1400" dirty="0"/>
                <a:t>：</a:t>
              </a:r>
            </a:p>
          </p:txBody>
        </p:sp>
      </p:grp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2490304A-BA88-40C5-B740-D0594A822B69}"/>
              </a:ext>
            </a:extLst>
          </p:cNvPr>
          <p:cNvSpPr/>
          <p:nvPr/>
        </p:nvSpPr>
        <p:spPr>
          <a:xfrm>
            <a:off x="1219200" y="3505200"/>
            <a:ext cx="9493624" cy="1882588"/>
          </a:xfrm>
          <a:custGeom>
            <a:avLst/>
            <a:gdLst>
              <a:gd name="connsiteX0" fmla="*/ 0 w 9493624"/>
              <a:gd name="connsiteY0" fmla="*/ 762000 h 1882588"/>
              <a:gd name="connsiteX1" fmla="*/ 35859 w 9493624"/>
              <a:gd name="connsiteY1" fmla="*/ 717176 h 1882588"/>
              <a:gd name="connsiteX2" fmla="*/ 71718 w 9493624"/>
              <a:gd name="connsiteY2" fmla="*/ 672353 h 1882588"/>
              <a:gd name="connsiteX3" fmla="*/ 98612 w 9493624"/>
              <a:gd name="connsiteY3" fmla="*/ 627529 h 1882588"/>
              <a:gd name="connsiteX4" fmla="*/ 116541 w 9493624"/>
              <a:gd name="connsiteY4" fmla="*/ 591671 h 1882588"/>
              <a:gd name="connsiteX5" fmla="*/ 161365 w 9493624"/>
              <a:gd name="connsiteY5" fmla="*/ 510988 h 1882588"/>
              <a:gd name="connsiteX6" fmla="*/ 170329 w 9493624"/>
              <a:gd name="connsiteY6" fmla="*/ 475129 h 1882588"/>
              <a:gd name="connsiteX7" fmla="*/ 188259 w 9493624"/>
              <a:gd name="connsiteY7" fmla="*/ 448235 h 1882588"/>
              <a:gd name="connsiteX8" fmla="*/ 197224 w 9493624"/>
              <a:gd name="connsiteY8" fmla="*/ 376518 h 1882588"/>
              <a:gd name="connsiteX9" fmla="*/ 224118 w 9493624"/>
              <a:gd name="connsiteY9" fmla="*/ 358588 h 1882588"/>
              <a:gd name="connsiteX10" fmla="*/ 277906 w 9493624"/>
              <a:gd name="connsiteY10" fmla="*/ 313765 h 1882588"/>
              <a:gd name="connsiteX11" fmla="*/ 304800 w 9493624"/>
              <a:gd name="connsiteY11" fmla="*/ 304800 h 1882588"/>
              <a:gd name="connsiteX12" fmla="*/ 331694 w 9493624"/>
              <a:gd name="connsiteY12" fmla="*/ 286871 h 1882588"/>
              <a:gd name="connsiteX13" fmla="*/ 358588 w 9493624"/>
              <a:gd name="connsiteY13" fmla="*/ 259976 h 1882588"/>
              <a:gd name="connsiteX14" fmla="*/ 394447 w 9493624"/>
              <a:gd name="connsiteY14" fmla="*/ 251012 h 1882588"/>
              <a:gd name="connsiteX15" fmla="*/ 430306 w 9493624"/>
              <a:gd name="connsiteY15" fmla="*/ 215153 h 1882588"/>
              <a:gd name="connsiteX16" fmla="*/ 457200 w 9493624"/>
              <a:gd name="connsiteY16" fmla="*/ 206188 h 1882588"/>
              <a:gd name="connsiteX17" fmla="*/ 528918 w 9493624"/>
              <a:gd name="connsiteY17" fmla="*/ 188259 h 1882588"/>
              <a:gd name="connsiteX18" fmla="*/ 600635 w 9493624"/>
              <a:gd name="connsiteY18" fmla="*/ 197224 h 1882588"/>
              <a:gd name="connsiteX19" fmla="*/ 627529 w 9493624"/>
              <a:gd name="connsiteY19" fmla="*/ 206188 h 1882588"/>
              <a:gd name="connsiteX20" fmla="*/ 645459 w 9493624"/>
              <a:gd name="connsiteY20" fmla="*/ 233082 h 1882588"/>
              <a:gd name="connsiteX21" fmla="*/ 690282 w 9493624"/>
              <a:gd name="connsiteY21" fmla="*/ 259976 h 1882588"/>
              <a:gd name="connsiteX22" fmla="*/ 744071 w 9493624"/>
              <a:gd name="connsiteY22" fmla="*/ 295835 h 1882588"/>
              <a:gd name="connsiteX23" fmla="*/ 762000 w 9493624"/>
              <a:gd name="connsiteY23" fmla="*/ 322729 h 1882588"/>
              <a:gd name="connsiteX24" fmla="*/ 833718 w 9493624"/>
              <a:gd name="connsiteY24" fmla="*/ 376518 h 1882588"/>
              <a:gd name="connsiteX25" fmla="*/ 860612 w 9493624"/>
              <a:gd name="connsiteY25" fmla="*/ 394447 h 1882588"/>
              <a:gd name="connsiteX26" fmla="*/ 896471 w 9493624"/>
              <a:gd name="connsiteY26" fmla="*/ 448235 h 1882588"/>
              <a:gd name="connsiteX27" fmla="*/ 923365 w 9493624"/>
              <a:gd name="connsiteY27" fmla="*/ 510988 h 1882588"/>
              <a:gd name="connsiteX28" fmla="*/ 959224 w 9493624"/>
              <a:gd name="connsiteY28" fmla="*/ 591671 h 1882588"/>
              <a:gd name="connsiteX29" fmla="*/ 986118 w 9493624"/>
              <a:gd name="connsiteY29" fmla="*/ 681318 h 1882588"/>
              <a:gd name="connsiteX30" fmla="*/ 995082 w 9493624"/>
              <a:gd name="connsiteY30" fmla="*/ 708212 h 1882588"/>
              <a:gd name="connsiteX31" fmla="*/ 1013012 w 9493624"/>
              <a:gd name="connsiteY31" fmla="*/ 735106 h 1882588"/>
              <a:gd name="connsiteX32" fmla="*/ 1075765 w 9493624"/>
              <a:gd name="connsiteY32" fmla="*/ 923365 h 1882588"/>
              <a:gd name="connsiteX33" fmla="*/ 1084729 w 9493624"/>
              <a:gd name="connsiteY33" fmla="*/ 950259 h 1882588"/>
              <a:gd name="connsiteX34" fmla="*/ 1102659 w 9493624"/>
              <a:gd name="connsiteY34" fmla="*/ 1013012 h 1882588"/>
              <a:gd name="connsiteX35" fmla="*/ 1120588 w 9493624"/>
              <a:gd name="connsiteY35" fmla="*/ 1039906 h 1882588"/>
              <a:gd name="connsiteX36" fmla="*/ 1165412 w 9493624"/>
              <a:gd name="connsiteY36" fmla="*/ 1156447 h 1882588"/>
              <a:gd name="connsiteX37" fmla="*/ 1210235 w 9493624"/>
              <a:gd name="connsiteY37" fmla="*/ 1219200 h 1882588"/>
              <a:gd name="connsiteX38" fmla="*/ 1228165 w 9493624"/>
              <a:gd name="connsiteY38" fmla="*/ 1272988 h 1882588"/>
              <a:gd name="connsiteX39" fmla="*/ 1264024 w 9493624"/>
              <a:gd name="connsiteY39" fmla="*/ 1317812 h 1882588"/>
              <a:gd name="connsiteX40" fmla="*/ 1281953 w 9493624"/>
              <a:gd name="connsiteY40" fmla="*/ 1371600 h 1882588"/>
              <a:gd name="connsiteX41" fmla="*/ 1317812 w 9493624"/>
              <a:gd name="connsiteY41" fmla="*/ 1425388 h 1882588"/>
              <a:gd name="connsiteX42" fmla="*/ 1335741 w 9493624"/>
              <a:gd name="connsiteY42" fmla="*/ 1452282 h 1882588"/>
              <a:gd name="connsiteX43" fmla="*/ 1353671 w 9493624"/>
              <a:gd name="connsiteY43" fmla="*/ 1470212 h 1882588"/>
              <a:gd name="connsiteX44" fmla="*/ 1389529 w 9493624"/>
              <a:gd name="connsiteY44" fmla="*/ 1515035 h 1882588"/>
              <a:gd name="connsiteX45" fmla="*/ 1398494 w 9493624"/>
              <a:gd name="connsiteY45" fmla="*/ 1541929 h 1882588"/>
              <a:gd name="connsiteX46" fmla="*/ 1416424 w 9493624"/>
              <a:gd name="connsiteY46" fmla="*/ 1559859 h 1882588"/>
              <a:gd name="connsiteX47" fmla="*/ 1461247 w 9493624"/>
              <a:gd name="connsiteY47" fmla="*/ 1604682 h 1882588"/>
              <a:gd name="connsiteX48" fmla="*/ 1470212 w 9493624"/>
              <a:gd name="connsiteY48" fmla="*/ 1631576 h 1882588"/>
              <a:gd name="connsiteX49" fmla="*/ 1541929 w 9493624"/>
              <a:gd name="connsiteY49" fmla="*/ 1685365 h 1882588"/>
              <a:gd name="connsiteX50" fmla="*/ 1559859 w 9493624"/>
              <a:gd name="connsiteY50" fmla="*/ 1703294 h 1882588"/>
              <a:gd name="connsiteX51" fmla="*/ 1613647 w 9493624"/>
              <a:gd name="connsiteY51" fmla="*/ 1739153 h 1882588"/>
              <a:gd name="connsiteX52" fmla="*/ 1640541 w 9493624"/>
              <a:gd name="connsiteY52" fmla="*/ 1757082 h 1882588"/>
              <a:gd name="connsiteX53" fmla="*/ 1703294 w 9493624"/>
              <a:gd name="connsiteY53" fmla="*/ 1792941 h 1882588"/>
              <a:gd name="connsiteX54" fmla="*/ 1783976 w 9493624"/>
              <a:gd name="connsiteY54" fmla="*/ 1837765 h 1882588"/>
              <a:gd name="connsiteX55" fmla="*/ 1837765 w 9493624"/>
              <a:gd name="connsiteY55" fmla="*/ 1864659 h 1882588"/>
              <a:gd name="connsiteX56" fmla="*/ 1864659 w 9493624"/>
              <a:gd name="connsiteY56" fmla="*/ 1882588 h 1882588"/>
              <a:gd name="connsiteX57" fmla="*/ 2088776 w 9493624"/>
              <a:gd name="connsiteY57" fmla="*/ 1864659 h 1882588"/>
              <a:gd name="connsiteX58" fmla="*/ 2115671 w 9493624"/>
              <a:gd name="connsiteY58" fmla="*/ 1855694 h 1882588"/>
              <a:gd name="connsiteX59" fmla="*/ 2142565 w 9493624"/>
              <a:gd name="connsiteY59" fmla="*/ 1837765 h 1882588"/>
              <a:gd name="connsiteX60" fmla="*/ 2160494 w 9493624"/>
              <a:gd name="connsiteY60" fmla="*/ 1810871 h 1882588"/>
              <a:gd name="connsiteX61" fmla="*/ 2178424 w 9493624"/>
              <a:gd name="connsiteY61" fmla="*/ 1792941 h 1882588"/>
              <a:gd name="connsiteX62" fmla="*/ 2187388 w 9493624"/>
              <a:gd name="connsiteY62" fmla="*/ 1766047 h 1882588"/>
              <a:gd name="connsiteX63" fmla="*/ 2223247 w 9493624"/>
              <a:gd name="connsiteY63" fmla="*/ 1712259 h 1882588"/>
              <a:gd name="connsiteX64" fmla="*/ 2250141 w 9493624"/>
              <a:gd name="connsiteY64" fmla="*/ 1667435 h 1882588"/>
              <a:gd name="connsiteX65" fmla="*/ 2286000 w 9493624"/>
              <a:gd name="connsiteY65" fmla="*/ 1586753 h 1882588"/>
              <a:gd name="connsiteX66" fmla="*/ 2348753 w 9493624"/>
              <a:gd name="connsiteY66" fmla="*/ 1506071 h 1882588"/>
              <a:gd name="connsiteX67" fmla="*/ 2393576 w 9493624"/>
              <a:gd name="connsiteY67" fmla="*/ 1425388 h 1882588"/>
              <a:gd name="connsiteX68" fmla="*/ 2420471 w 9493624"/>
              <a:gd name="connsiteY68" fmla="*/ 1416424 h 1882588"/>
              <a:gd name="connsiteX69" fmla="*/ 2456329 w 9493624"/>
              <a:gd name="connsiteY69" fmla="*/ 1362635 h 1882588"/>
              <a:gd name="connsiteX70" fmla="*/ 2474259 w 9493624"/>
              <a:gd name="connsiteY70" fmla="*/ 1335741 h 1882588"/>
              <a:gd name="connsiteX71" fmla="*/ 2492188 w 9493624"/>
              <a:gd name="connsiteY71" fmla="*/ 1308847 h 1882588"/>
              <a:gd name="connsiteX72" fmla="*/ 2510118 w 9493624"/>
              <a:gd name="connsiteY72" fmla="*/ 1290918 h 1882588"/>
              <a:gd name="connsiteX73" fmla="*/ 2528047 w 9493624"/>
              <a:gd name="connsiteY73" fmla="*/ 1255059 h 1882588"/>
              <a:gd name="connsiteX74" fmla="*/ 2545976 w 9493624"/>
              <a:gd name="connsiteY74" fmla="*/ 1237129 h 1882588"/>
              <a:gd name="connsiteX75" fmla="*/ 2554941 w 9493624"/>
              <a:gd name="connsiteY75" fmla="*/ 1201271 h 1882588"/>
              <a:gd name="connsiteX76" fmla="*/ 2572871 w 9493624"/>
              <a:gd name="connsiteY76" fmla="*/ 1183341 h 1882588"/>
              <a:gd name="connsiteX77" fmla="*/ 2590800 w 9493624"/>
              <a:gd name="connsiteY77" fmla="*/ 1156447 h 1882588"/>
              <a:gd name="connsiteX78" fmla="*/ 2599765 w 9493624"/>
              <a:gd name="connsiteY78" fmla="*/ 1129553 h 1882588"/>
              <a:gd name="connsiteX79" fmla="*/ 2617694 w 9493624"/>
              <a:gd name="connsiteY79" fmla="*/ 1102659 h 1882588"/>
              <a:gd name="connsiteX80" fmla="*/ 2626659 w 9493624"/>
              <a:gd name="connsiteY80" fmla="*/ 1075765 h 1882588"/>
              <a:gd name="connsiteX81" fmla="*/ 2644588 w 9493624"/>
              <a:gd name="connsiteY81" fmla="*/ 1057835 h 1882588"/>
              <a:gd name="connsiteX82" fmla="*/ 2698376 w 9493624"/>
              <a:gd name="connsiteY82" fmla="*/ 1021976 h 1882588"/>
              <a:gd name="connsiteX83" fmla="*/ 2743200 w 9493624"/>
              <a:gd name="connsiteY83" fmla="*/ 986118 h 1882588"/>
              <a:gd name="connsiteX84" fmla="*/ 2761129 w 9493624"/>
              <a:gd name="connsiteY84" fmla="*/ 959224 h 1882588"/>
              <a:gd name="connsiteX85" fmla="*/ 2868706 w 9493624"/>
              <a:gd name="connsiteY85" fmla="*/ 878541 h 1882588"/>
              <a:gd name="connsiteX86" fmla="*/ 2949388 w 9493624"/>
              <a:gd name="connsiteY86" fmla="*/ 806824 h 1882588"/>
              <a:gd name="connsiteX87" fmla="*/ 2976282 w 9493624"/>
              <a:gd name="connsiteY87" fmla="*/ 779929 h 1882588"/>
              <a:gd name="connsiteX88" fmla="*/ 3003176 w 9493624"/>
              <a:gd name="connsiteY88" fmla="*/ 735106 h 1882588"/>
              <a:gd name="connsiteX89" fmla="*/ 3030071 w 9493624"/>
              <a:gd name="connsiteY89" fmla="*/ 717176 h 1882588"/>
              <a:gd name="connsiteX90" fmla="*/ 3092824 w 9493624"/>
              <a:gd name="connsiteY90" fmla="*/ 663388 h 1882588"/>
              <a:gd name="connsiteX91" fmla="*/ 3119718 w 9493624"/>
              <a:gd name="connsiteY91" fmla="*/ 636494 h 1882588"/>
              <a:gd name="connsiteX92" fmla="*/ 3164541 w 9493624"/>
              <a:gd name="connsiteY92" fmla="*/ 600635 h 1882588"/>
              <a:gd name="connsiteX93" fmla="*/ 3227294 w 9493624"/>
              <a:gd name="connsiteY93" fmla="*/ 555812 h 1882588"/>
              <a:gd name="connsiteX94" fmla="*/ 3307976 w 9493624"/>
              <a:gd name="connsiteY94" fmla="*/ 484094 h 1882588"/>
              <a:gd name="connsiteX95" fmla="*/ 3334871 w 9493624"/>
              <a:gd name="connsiteY95" fmla="*/ 475129 h 1882588"/>
              <a:gd name="connsiteX96" fmla="*/ 3388659 w 9493624"/>
              <a:gd name="connsiteY96" fmla="*/ 439271 h 1882588"/>
              <a:gd name="connsiteX97" fmla="*/ 3460376 w 9493624"/>
              <a:gd name="connsiteY97" fmla="*/ 394447 h 1882588"/>
              <a:gd name="connsiteX98" fmla="*/ 3514165 w 9493624"/>
              <a:gd name="connsiteY98" fmla="*/ 385482 h 1882588"/>
              <a:gd name="connsiteX99" fmla="*/ 3567953 w 9493624"/>
              <a:gd name="connsiteY99" fmla="*/ 367553 h 1882588"/>
              <a:gd name="connsiteX100" fmla="*/ 3621741 w 9493624"/>
              <a:gd name="connsiteY100" fmla="*/ 349624 h 1882588"/>
              <a:gd name="connsiteX101" fmla="*/ 3657600 w 9493624"/>
              <a:gd name="connsiteY101" fmla="*/ 340659 h 1882588"/>
              <a:gd name="connsiteX102" fmla="*/ 3693459 w 9493624"/>
              <a:gd name="connsiteY102" fmla="*/ 322729 h 1882588"/>
              <a:gd name="connsiteX103" fmla="*/ 3756212 w 9493624"/>
              <a:gd name="connsiteY103" fmla="*/ 313765 h 1882588"/>
              <a:gd name="connsiteX104" fmla="*/ 3962400 w 9493624"/>
              <a:gd name="connsiteY104" fmla="*/ 304800 h 1882588"/>
              <a:gd name="connsiteX105" fmla="*/ 4043082 w 9493624"/>
              <a:gd name="connsiteY105" fmla="*/ 322729 h 1882588"/>
              <a:gd name="connsiteX106" fmla="*/ 4114800 w 9493624"/>
              <a:gd name="connsiteY106" fmla="*/ 340659 h 1882588"/>
              <a:gd name="connsiteX107" fmla="*/ 4213412 w 9493624"/>
              <a:gd name="connsiteY107" fmla="*/ 385482 h 1882588"/>
              <a:gd name="connsiteX108" fmla="*/ 4267200 w 9493624"/>
              <a:gd name="connsiteY108" fmla="*/ 421341 h 1882588"/>
              <a:gd name="connsiteX109" fmla="*/ 4312024 w 9493624"/>
              <a:gd name="connsiteY109" fmla="*/ 457200 h 1882588"/>
              <a:gd name="connsiteX110" fmla="*/ 4329953 w 9493624"/>
              <a:gd name="connsiteY110" fmla="*/ 484094 h 1882588"/>
              <a:gd name="connsiteX111" fmla="*/ 4401671 w 9493624"/>
              <a:gd name="connsiteY111" fmla="*/ 546847 h 1882588"/>
              <a:gd name="connsiteX112" fmla="*/ 4437529 w 9493624"/>
              <a:gd name="connsiteY112" fmla="*/ 609600 h 1882588"/>
              <a:gd name="connsiteX113" fmla="*/ 4464424 w 9493624"/>
              <a:gd name="connsiteY113" fmla="*/ 645459 h 1882588"/>
              <a:gd name="connsiteX114" fmla="*/ 4491318 w 9493624"/>
              <a:gd name="connsiteY114" fmla="*/ 663388 h 1882588"/>
              <a:gd name="connsiteX115" fmla="*/ 4527176 w 9493624"/>
              <a:gd name="connsiteY115" fmla="*/ 708212 h 1882588"/>
              <a:gd name="connsiteX116" fmla="*/ 4554071 w 9493624"/>
              <a:gd name="connsiteY116" fmla="*/ 717176 h 1882588"/>
              <a:gd name="connsiteX117" fmla="*/ 4616824 w 9493624"/>
              <a:gd name="connsiteY117" fmla="*/ 788894 h 1882588"/>
              <a:gd name="connsiteX118" fmla="*/ 4661647 w 9493624"/>
              <a:gd name="connsiteY118" fmla="*/ 824753 h 1882588"/>
              <a:gd name="connsiteX119" fmla="*/ 4688541 w 9493624"/>
              <a:gd name="connsiteY119" fmla="*/ 833718 h 1882588"/>
              <a:gd name="connsiteX120" fmla="*/ 4706471 w 9493624"/>
              <a:gd name="connsiteY120" fmla="*/ 851647 h 1882588"/>
              <a:gd name="connsiteX121" fmla="*/ 4849906 w 9493624"/>
              <a:gd name="connsiteY121" fmla="*/ 860612 h 1882588"/>
              <a:gd name="connsiteX122" fmla="*/ 4903694 w 9493624"/>
              <a:gd name="connsiteY122" fmla="*/ 842682 h 1882588"/>
              <a:gd name="connsiteX123" fmla="*/ 4921624 w 9493624"/>
              <a:gd name="connsiteY123" fmla="*/ 824753 h 1882588"/>
              <a:gd name="connsiteX124" fmla="*/ 4975412 w 9493624"/>
              <a:gd name="connsiteY124" fmla="*/ 797859 h 1882588"/>
              <a:gd name="connsiteX125" fmla="*/ 5002306 w 9493624"/>
              <a:gd name="connsiteY125" fmla="*/ 770965 h 1882588"/>
              <a:gd name="connsiteX126" fmla="*/ 5056094 w 9493624"/>
              <a:gd name="connsiteY126" fmla="*/ 744071 h 1882588"/>
              <a:gd name="connsiteX127" fmla="*/ 5118847 w 9493624"/>
              <a:gd name="connsiteY127" fmla="*/ 672353 h 1882588"/>
              <a:gd name="connsiteX128" fmla="*/ 5145741 w 9493624"/>
              <a:gd name="connsiteY128" fmla="*/ 645459 h 1882588"/>
              <a:gd name="connsiteX129" fmla="*/ 5181600 w 9493624"/>
              <a:gd name="connsiteY129" fmla="*/ 600635 h 1882588"/>
              <a:gd name="connsiteX130" fmla="*/ 5208494 w 9493624"/>
              <a:gd name="connsiteY130" fmla="*/ 546847 h 1882588"/>
              <a:gd name="connsiteX131" fmla="*/ 5217459 w 9493624"/>
              <a:gd name="connsiteY131" fmla="*/ 510988 h 1882588"/>
              <a:gd name="connsiteX132" fmla="*/ 5253318 w 9493624"/>
              <a:gd name="connsiteY132" fmla="*/ 466165 h 1882588"/>
              <a:gd name="connsiteX133" fmla="*/ 5298141 w 9493624"/>
              <a:gd name="connsiteY133" fmla="*/ 403412 h 1882588"/>
              <a:gd name="connsiteX134" fmla="*/ 5325035 w 9493624"/>
              <a:gd name="connsiteY134" fmla="*/ 385482 h 1882588"/>
              <a:gd name="connsiteX135" fmla="*/ 5351929 w 9493624"/>
              <a:gd name="connsiteY135" fmla="*/ 349624 h 1882588"/>
              <a:gd name="connsiteX136" fmla="*/ 5369859 w 9493624"/>
              <a:gd name="connsiteY136" fmla="*/ 322729 h 1882588"/>
              <a:gd name="connsiteX137" fmla="*/ 5432612 w 9493624"/>
              <a:gd name="connsiteY137" fmla="*/ 277906 h 1882588"/>
              <a:gd name="connsiteX138" fmla="*/ 5468471 w 9493624"/>
              <a:gd name="connsiteY138" fmla="*/ 251012 h 1882588"/>
              <a:gd name="connsiteX139" fmla="*/ 5495365 w 9493624"/>
              <a:gd name="connsiteY139" fmla="*/ 242047 h 1882588"/>
              <a:gd name="connsiteX140" fmla="*/ 5522259 w 9493624"/>
              <a:gd name="connsiteY140" fmla="*/ 224118 h 1882588"/>
              <a:gd name="connsiteX141" fmla="*/ 5611906 w 9493624"/>
              <a:gd name="connsiteY141" fmla="*/ 197224 h 1882588"/>
              <a:gd name="connsiteX142" fmla="*/ 5692588 w 9493624"/>
              <a:gd name="connsiteY142" fmla="*/ 170329 h 1882588"/>
              <a:gd name="connsiteX143" fmla="*/ 5719482 w 9493624"/>
              <a:gd name="connsiteY143" fmla="*/ 152400 h 1882588"/>
              <a:gd name="connsiteX144" fmla="*/ 5970494 w 9493624"/>
              <a:gd name="connsiteY144" fmla="*/ 116541 h 1882588"/>
              <a:gd name="connsiteX145" fmla="*/ 5997388 w 9493624"/>
              <a:gd name="connsiteY145" fmla="*/ 107576 h 1882588"/>
              <a:gd name="connsiteX146" fmla="*/ 6517341 w 9493624"/>
              <a:gd name="connsiteY146" fmla="*/ 125506 h 1882588"/>
              <a:gd name="connsiteX147" fmla="*/ 6544235 w 9493624"/>
              <a:gd name="connsiteY147" fmla="*/ 134471 h 1882588"/>
              <a:gd name="connsiteX148" fmla="*/ 6580094 w 9493624"/>
              <a:gd name="connsiteY148" fmla="*/ 143435 h 1882588"/>
              <a:gd name="connsiteX149" fmla="*/ 6633882 w 9493624"/>
              <a:gd name="connsiteY149" fmla="*/ 161365 h 1882588"/>
              <a:gd name="connsiteX150" fmla="*/ 6651812 w 9493624"/>
              <a:gd name="connsiteY150" fmla="*/ 179294 h 1882588"/>
              <a:gd name="connsiteX151" fmla="*/ 6687671 w 9493624"/>
              <a:gd name="connsiteY151" fmla="*/ 188259 h 1882588"/>
              <a:gd name="connsiteX152" fmla="*/ 6696635 w 9493624"/>
              <a:gd name="connsiteY152" fmla="*/ 215153 h 1882588"/>
              <a:gd name="connsiteX153" fmla="*/ 6723529 w 9493624"/>
              <a:gd name="connsiteY153" fmla="*/ 233082 h 1882588"/>
              <a:gd name="connsiteX154" fmla="*/ 6750424 w 9493624"/>
              <a:gd name="connsiteY154" fmla="*/ 277906 h 1882588"/>
              <a:gd name="connsiteX155" fmla="*/ 6768353 w 9493624"/>
              <a:gd name="connsiteY155" fmla="*/ 313765 h 1882588"/>
              <a:gd name="connsiteX156" fmla="*/ 6840071 w 9493624"/>
              <a:gd name="connsiteY156" fmla="*/ 376518 h 1882588"/>
              <a:gd name="connsiteX157" fmla="*/ 6893859 w 9493624"/>
              <a:gd name="connsiteY157" fmla="*/ 430306 h 1882588"/>
              <a:gd name="connsiteX158" fmla="*/ 6911788 w 9493624"/>
              <a:gd name="connsiteY158" fmla="*/ 484094 h 1882588"/>
              <a:gd name="connsiteX159" fmla="*/ 6929718 w 9493624"/>
              <a:gd name="connsiteY159" fmla="*/ 502024 h 1882588"/>
              <a:gd name="connsiteX160" fmla="*/ 6956612 w 9493624"/>
              <a:gd name="connsiteY160" fmla="*/ 537882 h 1882588"/>
              <a:gd name="connsiteX161" fmla="*/ 6983506 w 9493624"/>
              <a:gd name="connsiteY161" fmla="*/ 555812 h 1882588"/>
              <a:gd name="connsiteX162" fmla="*/ 7010400 w 9493624"/>
              <a:gd name="connsiteY162" fmla="*/ 591671 h 1882588"/>
              <a:gd name="connsiteX163" fmla="*/ 7028329 w 9493624"/>
              <a:gd name="connsiteY163" fmla="*/ 663388 h 1882588"/>
              <a:gd name="connsiteX164" fmla="*/ 7037294 w 9493624"/>
              <a:gd name="connsiteY164" fmla="*/ 690282 h 1882588"/>
              <a:gd name="connsiteX165" fmla="*/ 7046259 w 9493624"/>
              <a:gd name="connsiteY165" fmla="*/ 726141 h 1882588"/>
              <a:gd name="connsiteX166" fmla="*/ 7082118 w 9493624"/>
              <a:gd name="connsiteY166" fmla="*/ 762000 h 1882588"/>
              <a:gd name="connsiteX167" fmla="*/ 7109012 w 9493624"/>
              <a:gd name="connsiteY167" fmla="*/ 806824 h 1882588"/>
              <a:gd name="connsiteX168" fmla="*/ 7117976 w 9493624"/>
              <a:gd name="connsiteY168" fmla="*/ 833718 h 1882588"/>
              <a:gd name="connsiteX169" fmla="*/ 7144871 w 9493624"/>
              <a:gd name="connsiteY169" fmla="*/ 851647 h 1882588"/>
              <a:gd name="connsiteX170" fmla="*/ 7171765 w 9493624"/>
              <a:gd name="connsiteY170" fmla="*/ 878541 h 1882588"/>
              <a:gd name="connsiteX171" fmla="*/ 7189694 w 9493624"/>
              <a:gd name="connsiteY171" fmla="*/ 905435 h 1882588"/>
              <a:gd name="connsiteX172" fmla="*/ 7243482 w 9493624"/>
              <a:gd name="connsiteY172" fmla="*/ 959224 h 1882588"/>
              <a:gd name="connsiteX173" fmla="*/ 7279341 w 9493624"/>
              <a:gd name="connsiteY173" fmla="*/ 1013012 h 1882588"/>
              <a:gd name="connsiteX174" fmla="*/ 7306235 w 9493624"/>
              <a:gd name="connsiteY174" fmla="*/ 1066800 h 1882588"/>
              <a:gd name="connsiteX175" fmla="*/ 7351059 w 9493624"/>
              <a:gd name="connsiteY175" fmla="*/ 1102659 h 1882588"/>
              <a:gd name="connsiteX176" fmla="*/ 7377953 w 9493624"/>
              <a:gd name="connsiteY176" fmla="*/ 1129553 h 1882588"/>
              <a:gd name="connsiteX177" fmla="*/ 7431741 w 9493624"/>
              <a:gd name="connsiteY177" fmla="*/ 1183341 h 1882588"/>
              <a:gd name="connsiteX178" fmla="*/ 7449671 w 9493624"/>
              <a:gd name="connsiteY178" fmla="*/ 1201271 h 1882588"/>
              <a:gd name="connsiteX179" fmla="*/ 7521388 w 9493624"/>
              <a:gd name="connsiteY179" fmla="*/ 1219200 h 1882588"/>
              <a:gd name="connsiteX180" fmla="*/ 7602071 w 9493624"/>
              <a:gd name="connsiteY180" fmla="*/ 1246094 h 1882588"/>
              <a:gd name="connsiteX181" fmla="*/ 7655859 w 9493624"/>
              <a:gd name="connsiteY181" fmla="*/ 1264024 h 1882588"/>
              <a:gd name="connsiteX182" fmla="*/ 7871012 w 9493624"/>
              <a:gd name="connsiteY182" fmla="*/ 1255059 h 1882588"/>
              <a:gd name="connsiteX183" fmla="*/ 7915835 w 9493624"/>
              <a:gd name="connsiteY183" fmla="*/ 1246094 h 1882588"/>
              <a:gd name="connsiteX184" fmla="*/ 7951694 w 9493624"/>
              <a:gd name="connsiteY184" fmla="*/ 1210235 h 1882588"/>
              <a:gd name="connsiteX185" fmla="*/ 7960659 w 9493624"/>
              <a:gd name="connsiteY185" fmla="*/ 1183341 h 1882588"/>
              <a:gd name="connsiteX186" fmla="*/ 7978588 w 9493624"/>
              <a:gd name="connsiteY186" fmla="*/ 1156447 h 1882588"/>
              <a:gd name="connsiteX187" fmla="*/ 7987553 w 9493624"/>
              <a:gd name="connsiteY187" fmla="*/ 1057835 h 1882588"/>
              <a:gd name="connsiteX188" fmla="*/ 7996518 w 9493624"/>
              <a:gd name="connsiteY188" fmla="*/ 618565 h 1882588"/>
              <a:gd name="connsiteX189" fmla="*/ 8014447 w 9493624"/>
              <a:gd name="connsiteY189" fmla="*/ 564776 h 1882588"/>
              <a:gd name="connsiteX190" fmla="*/ 8032376 w 9493624"/>
              <a:gd name="connsiteY190" fmla="*/ 457200 h 1882588"/>
              <a:gd name="connsiteX191" fmla="*/ 8050306 w 9493624"/>
              <a:gd name="connsiteY191" fmla="*/ 394447 h 1882588"/>
              <a:gd name="connsiteX192" fmla="*/ 8077200 w 9493624"/>
              <a:gd name="connsiteY192" fmla="*/ 304800 h 1882588"/>
              <a:gd name="connsiteX193" fmla="*/ 8086165 w 9493624"/>
              <a:gd name="connsiteY193" fmla="*/ 277906 h 1882588"/>
              <a:gd name="connsiteX194" fmla="*/ 8095129 w 9493624"/>
              <a:gd name="connsiteY194" fmla="*/ 242047 h 1882588"/>
              <a:gd name="connsiteX195" fmla="*/ 8113059 w 9493624"/>
              <a:gd name="connsiteY195" fmla="*/ 224118 h 1882588"/>
              <a:gd name="connsiteX196" fmla="*/ 8157882 w 9493624"/>
              <a:gd name="connsiteY196" fmla="*/ 125506 h 1882588"/>
              <a:gd name="connsiteX197" fmla="*/ 8184776 w 9493624"/>
              <a:gd name="connsiteY197" fmla="*/ 80682 h 1882588"/>
              <a:gd name="connsiteX198" fmla="*/ 8247529 w 9493624"/>
              <a:gd name="connsiteY198" fmla="*/ 35859 h 1882588"/>
              <a:gd name="connsiteX199" fmla="*/ 8328212 w 9493624"/>
              <a:gd name="connsiteY199" fmla="*/ 17929 h 1882588"/>
              <a:gd name="connsiteX200" fmla="*/ 8364071 w 9493624"/>
              <a:gd name="connsiteY200" fmla="*/ 8965 h 1882588"/>
              <a:gd name="connsiteX201" fmla="*/ 8516471 w 9493624"/>
              <a:gd name="connsiteY201" fmla="*/ 0 h 1882588"/>
              <a:gd name="connsiteX202" fmla="*/ 9054353 w 9493624"/>
              <a:gd name="connsiteY202" fmla="*/ 8965 h 1882588"/>
              <a:gd name="connsiteX203" fmla="*/ 9081247 w 9493624"/>
              <a:gd name="connsiteY203" fmla="*/ 17929 h 1882588"/>
              <a:gd name="connsiteX204" fmla="*/ 9135035 w 9493624"/>
              <a:gd name="connsiteY204" fmla="*/ 26894 h 1882588"/>
              <a:gd name="connsiteX205" fmla="*/ 9188824 w 9493624"/>
              <a:gd name="connsiteY205" fmla="*/ 44824 h 1882588"/>
              <a:gd name="connsiteX206" fmla="*/ 9215718 w 9493624"/>
              <a:gd name="connsiteY206" fmla="*/ 71718 h 1882588"/>
              <a:gd name="connsiteX207" fmla="*/ 9269506 w 9493624"/>
              <a:gd name="connsiteY207" fmla="*/ 107576 h 1882588"/>
              <a:gd name="connsiteX208" fmla="*/ 9314329 w 9493624"/>
              <a:gd name="connsiteY208" fmla="*/ 134471 h 1882588"/>
              <a:gd name="connsiteX209" fmla="*/ 9323294 w 9493624"/>
              <a:gd name="connsiteY209" fmla="*/ 161365 h 1882588"/>
              <a:gd name="connsiteX210" fmla="*/ 9368118 w 9493624"/>
              <a:gd name="connsiteY210" fmla="*/ 188259 h 1882588"/>
              <a:gd name="connsiteX211" fmla="*/ 9448800 w 9493624"/>
              <a:gd name="connsiteY211" fmla="*/ 224118 h 1882588"/>
              <a:gd name="connsiteX212" fmla="*/ 9493624 w 9493624"/>
              <a:gd name="connsiteY212" fmla="*/ 242047 h 188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</a:cxnLst>
            <a:rect l="l" t="t" r="r" b="b"/>
            <a:pathLst>
              <a:path w="9493624" h="1882588" extrusionOk="0">
                <a:moveTo>
                  <a:pt x="0" y="762000"/>
                </a:moveTo>
                <a:cubicBezTo>
                  <a:pt x="13343" y="748105"/>
                  <a:pt x="22789" y="729642"/>
                  <a:pt x="35859" y="717176"/>
                </a:cubicBezTo>
                <a:cubicBezTo>
                  <a:pt x="71265" y="672243"/>
                  <a:pt x="32272" y="703408"/>
                  <a:pt x="71718" y="672353"/>
                </a:cubicBezTo>
                <a:cubicBezTo>
                  <a:pt x="92969" y="603488"/>
                  <a:pt x="61735" y="666231"/>
                  <a:pt x="98612" y="627529"/>
                </a:cubicBezTo>
                <a:cubicBezTo>
                  <a:pt x="105831" y="616682"/>
                  <a:pt x="110366" y="602123"/>
                  <a:pt x="116541" y="591671"/>
                </a:cubicBezTo>
                <a:cubicBezTo>
                  <a:pt x="165906" y="502598"/>
                  <a:pt x="109485" y="589975"/>
                  <a:pt x="161365" y="510988"/>
                </a:cubicBezTo>
                <a:cubicBezTo>
                  <a:pt x="166340" y="498604"/>
                  <a:pt x="163537" y="486384"/>
                  <a:pt x="170329" y="475129"/>
                </a:cubicBezTo>
                <a:cubicBezTo>
                  <a:pt x="173730" y="464822"/>
                  <a:pt x="184049" y="459482"/>
                  <a:pt x="188259" y="448235"/>
                </a:cubicBezTo>
                <a:cubicBezTo>
                  <a:pt x="196299" y="424191"/>
                  <a:pt x="187851" y="396791"/>
                  <a:pt x="197224" y="376518"/>
                </a:cubicBezTo>
                <a:cubicBezTo>
                  <a:pt x="202112" y="365278"/>
                  <a:pt x="215517" y="365988"/>
                  <a:pt x="224118" y="358588"/>
                </a:cubicBezTo>
                <a:cubicBezTo>
                  <a:pt x="253859" y="333353"/>
                  <a:pt x="245808" y="329564"/>
                  <a:pt x="277906" y="313765"/>
                </a:cubicBezTo>
                <a:cubicBezTo>
                  <a:pt x="287303" y="309794"/>
                  <a:pt x="296856" y="308009"/>
                  <a:pt x="304800" y="304800"/>
                </a:cubicBezTo>
                <a:cubicBezTo>
                  <a:pt x="314391" y="301109"/>
                  <a:pt x="322207" y="294514"/>
                  <a:pt x="331694" y="286871"/>
                </a:cubicBezTo>
                <a:cubicBezTo>
                  <a:pt x="341679" y="279276"/>
                  <a:pt x="348075" y="265370"/>
                  <a:pt x="358588" y="259976"/>
                </a:cubicBezTo>
                <a:cubicBezTo>
                  <a:pt x="368347" y="254436"/>
                  <a:pt x="381414" y="254055"/>
                  <a:pt x="394447" y="251012"/>
                </a:cubicBezTo>
                <a:cubicBezTo>
                  <a:pt x="405876" y="238967"/>
                  <a:pt x="414297" y="220953"/>
                  <a:pt x="430306" y="215153"/>
                </a:cubicBezTo>
                <a:cubicBezTo>
                  <a:pt x="440160" y="213060"/>
                  <a:pt x="447668" y="210190"/>
                  <a:pt x="457200" y="206188"/>
                </a:cubicBezTo>
                <a:cubicBezTo>
                  <a:pt x="481794" y="202473"/>
                  <a:pt x="522788" y="196346"/>
                  <a:pt x="528918" y="188259"/>
                </a:cubicBezTo>
                <a:cubicBezTo>
                  <a:pt x="551794" y="190235"/>
                  <a:pt x="579801" y="190004"/>
                  <a:pt x="600635" y="197224"/>
                </a:cubicBezTo>
                <a:cubicBezTo>
                  <a:pt x="608981" y="198751"/>
                  <a:pt x="618918" y="199540"/>
                  <a:pt x="627529" y="206188"/>
                </a:cubicBezTo>
                <a:cubicBezTo>
                  <a:pt x="636219" y="212584"/>
                  <a:pt x="636418" y="227564"/>
                  <a:pt x="645459" y="233082"/>
                </a:cubicBezTo>
                <a:cubicBezTo>
                  <a:pt x="658253" y="247476"/>
                  <a:pt x="673165" y="250041"/>
                  <a:pt x="690282" y="259976"/>
                </a:cubicBezTo>
                <a:cubicBezTo>
                  <a:pt x="708462" y="271545"/>
                  <a:pt x="744071" y="295836"/>
                  <a:pt x="744071" y="295835"/>
                </a:cubicBezTo>
                <a:cubicBezTo>
                  <a:pt x="750702" y="305410"/>
                  <a:pt x="755367" y="315534"/>
                  <a:pt x="762000" y="322729"/>
                </a:cubicBezTo>
                <a:cubicBezTo>
                  <a:pt x="776553" y="343300"/>
                  <a:pt x="808532" y="359459"/>
                  <a:pt x="833718" y="376518"/>
                </a:cubicBezTo>
                <a:cubicBezTo>
                  <a:pt x="843186" y="384499"/>
                  <a:pt x="851927" y="387692"/>
                  <a:pt x="860612" y="394447"/>
                </a:cubicBezTo>
                <a:cubicBezTo>
                  <a:pt x="870744" y="409389"/>
                  <a:pt x="891318" y="427949"/>
                  <a:pt x="896471" y="448235"/>
                </a:cubicBezTo>
                <a:cubicBezTo>
                  <a:pt x="906345" y="497386"/>
                  <a:pt x="899313" y="474168"/>
                  <a:pt x="923365" y="510988"/>
                </a:cubicBezTo>
                <a:cubicBezTo>
                  <a:pt x="942679" y="575985"/>
                  <a:pt x="926990" y="552028"/>
                  <a:pt x="959224" y="591671"/>
                </a:cubicBezTo>
                <a:cubicBezTo>
                  <a:pt x="969303" y="642442"/>
                  <a:pt x="962247" y="610255"/>
                  <a:pt x="986118" y="681318"/>
                </a:cubicBezTo>
                <a:cubicBezTo>
                  <a:pt x="988810" y="690462"/>
                  <a:pt x="988304" y="700024"/>
                  <a:pt x="995082" y="708212"/>
                </a:cubicBezTo>
                <a:cubicBezTo>
                  <a:pt x="999110" y="717856"/>
                  <a:pt x="1008593" y="723398"/>
                  <a:pt x="1013012" y="735106"/>
                </a:cubicBezTo>
                <a:cubicBezTo>
                  <a:pt x="1037864" y="806560"/>
                  <a:pt x="1063001" y="891961"/>
                  <a:pt x="1075765" y="923365"/>
                </a:cubicBezTo>
                <a:cubicBezTo>
                  <a:pt x="1078738" y="932731"/>
                  <a:pt x="1082996" y="940841"/>
                  <a:pt x="1084729" y="950259"/>
                </a:cubicBezTo>
                <a:cubicBezTo>
                  <a:pt x="1087598" y="962759"/>
                  <a:pt x="1097945" y="1002009"/>
                  <a:pt x="1102659" y="1013012"/>
                </a:cubicBezTo>
                <a:cubicBezTo>
                  <a:pt x="1109532" y="1022443"/>
                  <a:pt x="1117899" y="1028994"/>
                  <a:pt x="1120588" y="1039906"/>
                </a:cubicBezTo>
                <a:cubicBezTo>
                  <a:pt x="1137195" y="1076566"/>
                  <a:pt x="1140170" y="1124316"/>
                  <a:pt x="1165412" y="1156447"/>
                </a:cubicBezTo>
                <a:cubicBezTo>
                  <a:pt x="1170215" y="1160578"/>
                  <a:pt x="1205367" y="1208338"/>
                  <a:pt x="1210235" y="1219200"/>
                </a:cubicBezTo>
                <a:cubicBezTo>
                  <a:pt x="1219164" y="1235971"/>
                  <a:pt x="1216010" y="1262675"/>
                  <a:pt x="1228165" y="1272988"/>
                </a:cubicBezTo>
                <a:cubicBezTo>
                  <a:pt x="1253077" y="1299093"/>
                  <a:pt x="1241686" y="1284102"/>
                  <a:pt x="1264024" y="1317812"/>
                </a:cubicBezTo>
                <a:cubicBezTo>
                  <a:pt x="1272967" y="1333659"/>
                  <a:pt x="1270721" y="1356133"/>
                  <a:pt x="1281953" y="1371600"/>
                </a:cubicBezTo>
                <a:cubicBezTo>
                  <a:pt x="1293982" y="1389944"/>
                  <a:pt x="1310803" y="1409980"/>
                  <a:pt x="1317812" y="1425388"/>
                </a:cubicBezTo>
                <a:cubicBezTo>
                  <a:pt x="1325136" y="1435611"/>
                  <a:pt x="1328160" y="1445417"/>
                  <a:pt x="1335741" y="1452282"/>
                </a:cubicBezTo>
                <a:cubicBezTo>
                  <a:pt x="1340698" y="1457403"/>
                  <a:pt x="1350673" y="1468999"/>
                  <a:pt x="1353671" y="1470212"/>
                </a:cubicBezTo>
                <a:cubicBezTo>
                  <a:pt x="1362162" y="1538279"/>
                  <a:pt x="1341739" y="1449634"/>
                  <a:pt x="1389529" y="1515035"/>
                </a:cubicBezTo>
                <a:cubicBezTo>
                  <a:pt x="1395525" y="1520975"/>
                  <a:pt x="1393582" y="1535623"/>
                  <a:pt x="1398494" y="1541929"/>
                </a:cubicBezTo>
                <a:cubicBezTo>
                  <a:pt x="1402715" y="1550177"/>
                  <a:pt x="1410917" y="1552671"/>
                  <a:pt x="1416424" y="1559859"/>
                </a:cubicBezTo>
                <a:cubicBezTo>
                  <a:pt x="1445320" y="1600092"/>
                  <a:pt x="1415502" y="1566388"/>
                  <a:pt x="1461247" y="1604682"/>
                </a:cubicBezTo>
                <a:cubicBezTo>
                  <a:pt x="1462803" y="1612721"/>
                  <a:pt x="1464152" y="1622989"/>
                  <a:pt x="1470212" y="1631576"/>
                </a:cubicBezTo>
                <a:cubicBezTo>
                  <a:pt x="1482517" y="1649716"/>
                  <a:pt x="1535897" y="1679973"/>
                  <a:pt x="1541929" y="1685365"/>
                </a:cubicBezTo>
                <a:cubicBezTo>
                  <a:pt x="1546529" y="1690484"/>
                  <a:pt x="1553908" y="1697003"/>
                  <a:pt x="1559859" y="1703294"/>
                </a:cubicBezTo>
                <a:cubicBezTo>
                  <a:pt x="1576777" y="1716094"/>
                  <a:pt x="1597093" y="1728323"/>
                  <a:pt x="1613647" y="1739153"/>
                </a:cubicBezTo>
                <a:cubicBezTo>
                  <a:pt x="1622641" y="1747229"/>
                  <a:pt x="1629753" y="1752878"/>
                  <a:pt x="1640541" y="1757082"/>
                </a:cubicBezTo>
                <a:cubicBezTo>
                  <a:pt x="1658077" y="1767389"/>
                  <a:pt x="1682488" y="1780012"/>
                  <a:pt x="1703294" y="1792941"/>
                </a:cubicBezTo>
                <a:cubicBezTo>
                  <a:pt x="1771740" y="1829544"/>
                  <a:pt x="1731627" y="1819625"/>
                  <a:pt x="1783976" y="1837765"/>
                </a:cubicBezTo>
                <a:cubicBezTo>
                  <a:pt x="1825019" y="1881171"/>
                  <a:pt x="1772371" y="1842746"/>
                  <a:pt x="1837765" y="1864659"/>
                </a:cubicBezTo>
                <a:cubicBezTo>
                  <a:pt x="1846087" y="1867807"/>
                  <a:pt x="1856009" y="1876395"/>
                  <a:pt x="1864659" y="1882588"/>
                </a:cubicBezTo>
                <a:cubicBezTo>
                  <a:pt x="1944950" y="1869318"/>
                  <a:pt x="2005258" y="1886613"/>
                  <a:pt x="2088776" y="1864659"/>
                </a:cubicBezTo>
                <a:cubicBezTo>
                  <a:pt x="2097233" y="1862720"/>
                  <a:pt x="2107361" y="1858749"/>
                  <a:pt x="2115671" y="1855694"/>
                </a:cubicBezTo>
                <a:cubicBezTo>
                  <a:pt x="2124996" y="1850940"/>
                  <a:pt x="2134371" y="1843826"/>
                  <a:pt x="2142565" y="1837765"/>
                </a:cubicBezTo>
                <a:cubicBezTo>
                  <a:pt x="2148900" y="1827211"/>
                  <a:pt x="2152565" y="1818141"/>
                  <a:pt x="2160494" y="1810871"/>
                </a:cubicBezTo>
                <a:cubicBezTo>
                  <a:pt x="2165804" y="1804484"/>
                  <a:pt x="2173021" y="1800440"/>
                  <a:pt x="2178424" y="1792941"/>
                </a:cubicBezTo>
                <a:cubicBezTo>
                  <a:pt x="2184820" y="1784359"/>
                  <a:pt x="2182583" y="1774278"/>
                  <a:pt x="2187388" y="1766047"/>
                </a:cubicBezTo>
                <a:cubicBezTo>
                  <a:pt x="2196046" y="1747927"/>
                  <a:pt x="2214793" y="1729832"/>
                  <a:pt x="2223247" y="1712259"/>
                </a:cubicBezTo>
                <a:cubicBezTo>
                  <a:pt x="2233839" y="1678275"/>
                  <a:pt x="2223841" y="1692453"/>
                  <a:pt x="2250141" y="1667435"/>
                </a:cubicBezTo>
                <a:cubicBezTo>
                  <a:pt x="2264585" y="1628712"/>
                  <a:pt x="2262729" y="1615074"/>
                  <a:pt x="2286000" y="1586753"/>
                </a:cubicBezTo>
                <a:cubicBezTo>
                  <a:pt x="2315390" y="1556395"/>
                  <a:pt x="2335967" y="1553254"/>
                  <a:pt x="2348753" y="1506071"/>
                </a:cubicBezTo>
                <a:cubicBezTo>
                  <a:pt x="2353756" y="1478886"/>
                  <a:pt x="2368651" y="1436646"/>
                  <a:pt x="2393576" y="1425388"/>
                </a:cubicBezTo>
                <a:cubicBezTo>
                  <a:pt x="2399322" y="1421046"/>
                  <a:pt x="2414038" y="1418200"/>
                  <a:pt x="2420471" y="1416424"/>
                </a:cubicBezTo>
                <a:cubicBezTo>
                  <a:pt x="2428449" y="1405089"/>
                  <a:pt x="2442323" y="1375245"/>
                  <a:pt x="2456329" y="1362635"/>
                </a:cubicBezTo>
                <a:cubicBezTo>
                  <a:pt x="2461175" y="1350785"/>
                  <a:pt x="2471882" y="1344397"/>
                  <a:pt x="2474259" y="1335741"/>
                </a:cubicBezTo>
                <a:cubicBezTo>
                  <a:pt x="2481272" y="1327789"/>
                  <a:pt x="2485089" y="1316896"/>
                  <a:pt x="2492188" y="1308847"/>
                </a:cubicBezTo>
                <a:cubicBezTo>
                  <a:pt x="2498431" y="1301838"/>
                  <a:pt x="2505835" y="1296020"/>
                  <a:pt x="2510118" y="1290918"/>
                </a:cubicBezTo>
                <a:cubicBezTo>
                  <a:pt x="2514747" y="1278580"/>
                  <a:pt x="2519663" y="1265636"/>
                  <a:pt x="2528047" y="1255059"/>
                </a:cubicBezTo>
                <a:cubicBezTo>
                  <a:pt x="2531444" y="1247771"/>
                  <a:pt x="2542369" y="1243871"/>
                  <a:pt x="2545976" y="1237129"/>
                </a:cubicBezTo>
                <a:cubicBezTo>
                  <a:pt x="2549601" y="1226624"/>
                  <a:pt x="2550701" y="1212154"/>
                  <a:pt x="2554941" y="1201271"/>
                </a:cubicBezTo>
                <a:cubicBezTo>
                  <a:pt x="2558308" y="1194026"/>
                  <a:pt x="2567514" y="1189322"/>
                  <a:pt x="2572871" y="1183341"/>
                </a:cubicBezTo>
                <a:cubicBezTo>
                  <a:pt x="2579668" y="1175880"/>
                  <a:pt x="2587021" y="1166563"/>
                  <a:pt x="2590800" y="1156447"/>
                </a:cubicBezTo>
                <a:cubicBezTo>
                  <a:pt x="2594566" y="1149248"/>
                  <a:pt x="2596344" y="1137390"/>
                  <a:pt x="2599765" y="1129553"/>
                </a:cubicBezTo>
                <a:cubicBezTo>
                  <a:pt x="2604383" y="1119005"/>
                  <a:pt x="2613094" y="1111103"/>
                  <a:pt x="2617694" y="1102659"/>
                </a:cubicBezTo>
                <a:cubicBezTo>
                  <a:pt x="2621779" y="1094099"/>
                  <a:pt x="2622085" y="1083421"/>
                  <a:pt x="2626659" y="1075765"/>
                </a:cubicBezTo>
                <a:cubicBezTo>
                  <a:pt x="2631128" y="1068470"/>
                  <a:pt x="2639376" y="1063529"/>
                  <a:pt x="2644588" y="1057835"/>
                </a:cubicBezTo>
                <a:cubicBezTo>
                  <a:pt x="2661827" y="1044905"/>
                  <a:pt x="2698377" y="1021976"/>
                  <a:pt x="2698376" y="1021976"/>
                </a:cubicBezTo>
                <a:cubicBezTo>
                  <a:pt x="2737584" y="947903"/>
                  <a:pt x="2674750" y="1041436"/>
                  <a:pt x="2743200" y="986118"/>
                </a:cubicBezTo>
                <a:cubicBezTo>
                  <a:pt x="2751016" y="980850"/>
                  <a:pt x="2752528" y="966110"/>
                  <a:pt x="2761129" y="959224"/>
                </a:cubicBezTo>
                <a:cubicBezTo>
                  <a:pt x="2820917" y="893520"/>
                  <a:pt x="2767942" y="1006698"/>
                  <a:pt x="2868706" y="878541"/>
                </a:cubicBezTo>
                <a:cubicBezTo>
                  <a:pt x="2931956" y="759789"/>
                  <a:pt x="2835728" y="940557"/>
                  <a:pt x="2949388" y="806824"/>
                </a:cubicBezTo>
                <a:cubicBezTo>
                  <a:pt x="2958202" y="797812"/>
                  <a:pt x="2970606" y="790750"/>
                  <a:pt x="2976282" y="779929"/>
                </a:cubicBezTo>
                <a:cubicBezTo>
                  <a:pt x="2987309" y="766255"/>
                  <a:pt x="2994366" y="746482"/>
                  <a:pt x="3003176" y="735106"/>
                </a:cubicBezTo>
                <a:cubicBezTo>
                  <a:pt x="3009652" y="726742"/>
                  <a:pt x="3021468" y="723609"/>
                  <a:pt x="3030071" y="717176"/>
                </a:cubicBezTo>
                <a:cubicBezTo>
                  <a:pt x="3050924" y="701401"/>
                  <a:pt x="3070576" y="680711"/>
                  <a:pt x="3092824" y="663388"/>
                </a:cubicBezTo>
                <a:cubicBezTo>
                  <a:pt x="3103622" y="655478"/>
                  <a:pt x="3112298" y="645987"/>
                  <a:pt x="3119718" y="636494"/>
                </a:cubicBezTo>
                <a:cubicBezTo>
                  <a:pt x="3136492" y="626464"/>
                  <a:pt x="3148568" y="615739"/>
                  <a:pt x="3164541" y="600635"/>
                </a:cubicBezTo>
                <a:cubicBezTo>
                  <a:pt x="3211738" y="555429"/>
                  <a:pt x="3175456" y="568447"/>
                  <a:pt x="3227294" y="555812"/>
                </a:cubicBezTo>
                <a:cubicBezTo>
                  <a:pt x="3253107" y="531028"/>
                  <a:pt x="3276615" y="502015"/>
                  <a:pt x="3307976" y="484094"/>
                </a:cubicBezTo>
                <a:cubicBezTo>
                  <a:pt x="3316739" y="478420"/>
                  <a:pt x="3326515" y="480935"/>
                  <a:pt x="3334871" y="475129"/>
                </a:cubicBezTo>
                <a:cubicBezTo>
                  <a:pt x="3355195" y="462516"/>
                  <a:pt x="3366726" y="452637"/>
                  <a:pt x="3388659" y="439271"/>
                </a:cubicBezTo>
                <a:cubicBezTo>
                  <a:pt x="3402646" y="428943"/>
                  <a:pt x="3448349" y="398579"/>
                  <a:pt x="3460376" y="394447"/>
                </a:cubicBezTo>
                <a:cubicBezTo>
                  <a:pt x="3475191" y="389897"/>
                  <a:pt x="3495503" y="388885"/>
                  <a:pt x="3514165" y="385482"/>
                </a:cubicBezTo>
                <a:cubicBezTo>
                  <a:pt x="3533777" y="383763"/>
                  <a:pt x="3548003" y="371079"/>
                  <a:pt x="3567953" y="367553"/>
                </a:cubicBezTo>
                <a:cubicBezTo>
                  <a:pt x="3575795" y="364924"/>
                  <a:pt x="3607916" y="352523"/>
                  <a:pt x="3621741" y="349624"/>
                </a:cubicBezTo>
                <a:cubicBezTo>
                  <a:pt x="3632472" y="346600"/>
                  <a:pt x="3647342" y="344809"/>
                  <a:pt x="3657600" y="340659"/>
                </a:cubicBezTo>
                <a:cubicBezTo>
                  <a:pt x="3670407" y="335684"/>
                  <a:pt x="3682092" y="325030"/>
                  <a:pt x="3693459" y="322729"/>
                </a:cubicBezTo>
                <a:cubicBezTo>
                  <a:pt x="3712952" y="316229"/>
                  <a:pt x="3734077" y="317435"/>
                  <a:pt x="3756212" y="313765"/>
                </a:cubicBezTo>
                <a:cubicBezTo>
                  <a:pt x="3861068" y="269169"/>
                  <a:pt x="3790741" y="299590"/>
                  <a:pt x="3962400" y="304800"/>
                </a:cubicBezTo>
                <a:cubicBezTo>
                  <a:pt x="3991679" y="310197"/>
                  <a:pt x="4014300" y="313663"/>
                  <a:pt x="4043082" y="322729"/>
                </a:cubicBezTo>
                <a:cubicBezTo>
                  <a:pt x="4112859" y="333442"/>
                  <a:pt x="4026315" y="329306"/>
                  <a:pt x="4114800" y="340659"/>
                </a:cubicBezTo>
                <a:cubicBezTo>
                  <a:pt x="4134431" y="347391"/>
                  <a:pt x="4193867" y="367873"/>
                  <a:pt x="4213412" y="385482"/>
                </a:cubicBezTo>
                <a:cubicBezTo>
                  <a:pt x="4231890" y="396569"/>
                  <a:pt x="4267199" y="421341"/>
                  <a:pt x="4267200" y="421341"/>
                </a:cubicBezTo>
                <a:cubicBezTo>
                  <a:pt x="4313376" y="484121"/>
                  <a:pt x="4253613" y="398926"/>
                  <a:pt x="4312024" y="457200"/>
                </a:cubicBezTo>
                <a:cubicBezTo>
                  <a:pt x="4320664" y="465652"/>
                  <a:pt x="4322776" y="475512"/>
                  <a:pt x="4329953" y="484094"/>
                </a:cubicBezTo>
                <a:cubicBezTo>
                  <a:pt x="4356451" y="514605"/>
                  <a:pt x="4367276" y="522503"/>
                  <a:pt x="4401671" y="546847"/>
                </a:cubicBezTo>
                <a:cubicBezTo>
                  <a:pt x="4419136" y="581436"/>
                  <a:pt x="4416574" y="579496"/>
                  <a:pt x="4437529" y="609600"/>
                </a:cubicBezTo>
                <a:cubicBezTo>
                  <a:pt x="4445091" y="623720"/>
                  <a:pt x="4451897" y="636464"/>
                  <a:pt x="4464424" y="645459"/>
                </a:cubicBezTo>
                <a:cubicBezTo>
                  <a:pt x="4472805" y="653808"/>
                  <a:pt x="4480728" y="656520"/>
                  <a:pt x="4491318" y="663388"/>
                </a:cubicBezTo>
                <a:cubicBezTo>
                  <a:pt x="4500926" y="676010"/>
                  <a:pt x="4511738" y="698528"/>
                  <a:pt x="4527176" y="708212"/>
                </a:cubicBezTo>
                <a:cubicBezTo>
                  <a:pt x="4534753" y="713409"/>
                  <a:pt x="4543958" y="714503"/>
                  <a:pt x="4554071" y="717176"/>
                </a:cubicBezTo>
                <a:cubicBezTo>
                  <a:pt x="4581126" y="761444"/>
                  <a:pt x="4562663" y="731100"/>
                  <a:pt x="4616824" y="788894"/>
                </a:cubicBezTo>
                <a:cubicBezTo>
                  <a:pt x="4633411" y="805411"/>
                  <a:pt x="4638094" y="812045"/>
                  <a:pt x="4661647" y="824753"/>
                </a:cubicBezTo>
                <a:cubicBezTo>
                  <a:pt x="4669141" y="829437"/>
                  <a:pt x="4681085" y="831532"/>
                  <a:pt x="4688541" y="833718"/>
                </a:cubicBezTo>
                <a:cubicBezTo>
                  <a:pt x="4693830" y="839213"/>
                  <a:pt x="4698606" y="846849"/>
                  <a:pt x="4706471" y="851647"/>
                </a:cubicBezTo>
                <a:cubicBezTo>
                  <a:pt x="4756818" y="892221"/>
                  <a:pt x="4755406" y="868597"/>
                  <a:pt x="4849906" y="860612"/>
                </a:cubicBezTo>
                <a:cubicBezTo>
                  <a:pt x="4866705" y="855467"/>
                  <a:pt x="4888356" y="857454"/>
                  <a:pt x="4903694" y="842682"/>
                </a:cubicBezTo>
                <a:cubicBezTo>
                  <a:pt x="4909345" y="836107"/>
                  <a:pt x="4913623" y="828595"/>
                  <a:pt x="4921624" y="824753"/>
                </a:cubicBezTo>
                <a:cubicBezTo>
                  <a:pt x="4972335" y="779571"/>
                  <a:pt x="4920235" y="832445"/>
                  <a:pt x="4975412" y="797859"/>
                </a:cubicBezTo>
                <a:cubicBezTo>
                  <a:pt x="4984433" y="790478"/>
                  <a:pt x="4990167" y="778724"/>
                  <a:pt x="5002306" y="770965"/>
                </a:cubicBezTo>
                <a:cubicBezTo>
                  <a:pt x="5063160" y="731435"/>
                  <a:pt x="4989424" y="796923"/>
                  <a:pt x="5056094" y="744071"/>
                </a:cubicBezTo>
                <a:cubicBezTo>
                  <a:pt x="5145559" y="667897"/>
                  <a:pt x="5068694" y="732952"/>
                  <a:pt x="5118847" y="672353"/>
                </a:cubicBezTo>
                <a:cubicBezTo>
                  <a:pt x="5126349" y="664008"/>
                  <a:pt x="5138048" y="653775"/>
                  <a:pt x="5145741" y="645459"/>
                </a:cubicBezTo>
                <a:cubicBezTo>
                  <a:pt x="5205879" y="584736"/>
                  <a:pt x="5132766" y="651099"/>
                  <a:pt x="5181600" y="600635"/>
                </a:cubicBezTo>
                <a:cubicBezTo>
                  <a:pt x="5208560" y="476594"/>
                  <a:pt x="5156632" y="670938"/>
                  <a:pt x="5208494" y="546847"/>
                </a:cubicBezTo>
                <a:cubicBezTo>
                  <a:pt x="5211990" y="537580"/>
                  <a:pt x="5212537" y="523195"/>
                  <a:pt x="5217459" y="510988"/>
                </a:cubicBezTo>
                <a:cubicBezTo>
                  <a:pt x="5230131" y="479412"/>
                  <a:pt x="5233885" y="488764"/>
                  <a:pt x="5253318" y="466165"/>
                </a:cubicBezTo>
                <a:cubicBezTo>
                  <a:pt x="5270763" y="447773"/>
                  <a:pt x="5281514" y="423526"/>
                  <a:pt x="5298141" y="403412"/>
                </a:cubicBezTo>
                <a:cubicBezTo>
                  <a:pt x="5306057" y="394171"/>
                  <a:pt x="5316190" y="394228"/>
                  <a:pt x="5325035" y="385482"/>
                </a:cubicBezTo>
                <a:cubicBezTo>
                  <a:pt x="5337979" y="375483"/>
                  <a:pt x="5343905" y="359720"/>
                  <a:pt x="5351929" y="349624"/>
                </a:cubicBezTo>
                <a:cubicBezTo>
                  <a:pt x="5357397" y="339898"/>
                  <a:pt x="5364020" y="330036"/>
                  <a:pt x="5369859" y="322729"/>
                </a:cubicBezTo>
                <a:cubicBezTo>
                  <a:pt x="5383968" y="308093"/>
                  <a:pt x="5414486" y="290406"/>
                  <a:pt x="5432612" y="277906"/>
                </a:cubicBezTo>
                <a:cubicBezTo>
                  <a:pt x="5444506" y="269284"/>
                  <a:pt x="5456415" y="259647"/>
                  <a:pt x="5468471" y="251012"/>
                </a:cubicBezTo>
                <a:cubicBezTo>
                  <a:pt x="5477031" y="246438"/>
                  <a:pt x="5486184" y="247596"/>
                  <a:pt x="5495365" y="242047"/>
                </a:cubicBezTo>
                <a:cubicBezTo>
                  <a:pt x="5505291" y="238042"/>
                  <a:pt x="5512070" y="228733"/>
                  <a:pt x="5522259" y="224118"/>
                </a:cubicBezTo>
                <a:cubicBezTo>
                  <a:pt x="5554061" y="209001"/>
                  <a:pt x="5587036" y="201685"/>
                  <a:pt x="5611906" y="197224"/>
                </a:cubicBezTo>
                <a:cubicBezTo>
                  <a:pt x="5639431" y="157614"/>
                  <a:pt x="5610255" y="192903"/>
                  <a:pt x="5692588" y="170329"/>
                </a:cubicBezTo>
                <a:cubicBezTo>
                  <a:pt x="5701769" y="166462"/>
                  <a:pt x="5709270" y="154860"/>
                  <a:pt x="5719482" y="152400"/>
                </a:cubicBezTo>
                <a:cubicBezTo>
                  <a:pt x="5802461" y="136339"/>
                  <a:pt x="5970495" y="116540"/>
                  <a:pt x="5970494" y="116541"/>
                </a:cubicBezTo>
                <a:cubicBezTo>
                  <a:pt x="5978935" y="114779"/>
                  <a:pt x="5989448" y="107640"/>
                  <a:pt x="5997388" y="107576"/>
                </a:cubicBezTo>
                <a:cubicBezTo>
                  <a:pt x="6165792" y="87554"/>
                  <a:pt x="6301664" y="108464"/>
                  <a:pt x="6517341" y="125506"/>
                </a:cubicBezTo>
                <a:cubicBezTo>
                  <a:pt x="6526702" y="127836"/>
                  <a:pt x="6535681" y="130887"/>
                  <a:pt x="6544235" y="134471"/>
                </a:cubicBezTo>
                <a:cubicBezTo>
                  <a:pt x="6554692" y="138109"/>
                  <a:pt x="6567436" y="138466"/>
                  <a:pt x="6580094" y="143435"/>
                </a:cubicBezTo>
                <a:cubicBezTo>
                  <a:pt x="6598195" y="148866"/>
                  <a:pt x="6633882" y="161365"/>
                  <a:pt x="6633882" y="161365"/>
                </a:cubicBezTo>
                <a:cubicBezTo>
                  <a:pt x="6639670" y="167377"/>
                  <a:pt x="6643439" y="176404"/>
                  <a:pt x="6651812" y="179294"/>
                </a:cubicBezTo>
                <a:cubicBezTo>
                  <a:pt x="6663331" y="184789"/>
                  <a:pt x="6677764" y="181878"/>
                  <a:pt x="6687671" y="188259"/>
                </a:cubicBezTo>
                <a:cubicBezTo>
                  <a:pt x="6694641" y="194779"/>
                  <a:pt x="6690689" y="207629"/>
                  <a:pt x="6696635" y="215153"/>
                </a:cubicBezTo>
                <a:cubicBezTo>
                  <a:pt x="6703487" y="223101"/>
                  <a:pt x="6714184" y="227197"/>
                  <a:pt x="6723529" y="233082"/>
                </a:cubicBezTo>
                <a:cubicBezTo>
                  <a:pt x="6731128" y="246258"/>
                  <a:pt x="6739598" y="261208"/>
                  <a:pt x="6750424" y="277906"/>
                </a:cubicBezTo>
                <a:cubicBezTo>
                  <a:pt x="6757343" y="288032"/>
                  <a:pt x="6759079" y="303768"/>
                  <a:pt x="6768353" y="313765"/>
                </a:cubicBezTo>
                <a:cubicBezTo>
                  <a:pt x="6809744" y="369796"/>
                  <a:pt x="6791354" y="337677"/>
                  <a:pt x="6840071" y="376518"/>
                </a:cubicBezTo>
                <a:cubicBezTo>
                  <a:pt x="6894939" y="445523"/>
                  <a:pt x="6832665" y="396461"/>
                  <a:pt x="6893859" y="430306"/>
                </a:cubicBezTo>
                <a:cubicBezTo>
                  <a:pt x="6900450" y="447999"/>
                  <a:pt x="6898167" y="469599"/>
                  <a:pt x="6911788" y="484094"/>
                </a:cubicBezTo>
                <a:cubicBezTo>
                  <a:pt x="6919225" y="489347"/>
                  <a:pt x="6924165" y="494014"/>
                  <a:pt x="6929718" y="502024"/>
                </a:cubicBezTo>
                <a:cubicBezTo>
                  <a:pt x="6940083" y="515361"/>
                  <a:pt x="6946874" y="526756"/>
                  <a:pt x="6956612" y="537882"/>
                </a:cubicBezTo>
                <a:cubicBezTo>
                  <a:pt x="6962796" y="545237"/>
                  <a:pt x="6976329" y="547500"/>
                  <a:pt x="6983506" y="555812"/>
                </a:cubicBezTo>
                <a:cubicBezTo>
                  <a:pt x="6994660" y="566230"/>
                  <a:pt x="7000244" y="580474"/>
                  <a:pt x="7010400" y="591671"/>
                </a:cubicBezTo>
                <a:cubicBezTo>
                  <a:pt x="7029045" y="651604"/>
                  <a:pt x="7001698" y="570874"/>
                  <a:pt x="7028329" y="663388"/>
                </a:cubicBezTo>
                <a:cubicBezTo>
                  <a:pt x="7030854" y="673455"/>
                  <a:pt x="7034567" y="681138"/>
                  <a:pt x="7037294" y="690282"/>
                </a:cubicBezTo>
                <a:cubicBezTo>
                  <a:pt x="7039138" y="701454"/>
                  <a:pt x="7038093" y="716053"/>
                  <a:pt x="7046259" y="726141"/>
                </a:cubicBezTo>
                <a:cubicBezTo>
                  <a:pt x="7055218" y="740476"/>
                  <a:pt x="7082118" y="762000"/>
                  <a:pt x="7082118" y="762000"/>
                </a:cubicBezTo>
                <a:cubicBezTo>
                  <a:pt x="7116016" y="848065"/>
                  <a:pt x="7062006" y="739170"/>
                  <a:pt x="7109012" y="806824"/>
                </a:cubicBezTo>
                <a:cubicBezTo>
                  <a:pt x="7113380" y="816394"/>
                  <a:pt x="7111141" y="825164"/>
                  <a:pt x="7117976" y="833718"/>
                </a:cubicBezTo>
                <a:cubicBezTo>
                  <a:pt x="7124848" y="842102"/>
                  <a:pt x="7136192" y="844326"/>
                  <a:pt x="7144871" y="851647"/>
                </a:cubicBezTo>
                <a:cubicBezTo>
                  <a:pt x="7154312" y="859643"/>
                  <a:pt x="7163635" y="868640"/>
                  <a:pt x="7171765" y="878541"/>
                </a:cubicBezTo>
                <a:cubicBezTo>
                  <a:pt x="7178492" y="886264"/>
                  <a:pt x="7181789" y="896833"/>
                  <a:pt x="7189694" y="905435"/>
                </a:cubicBezTo>
                <a:cubicBezTo>
                  <a:pt x="7210941" y="926751"/>
                  <a:pt x="7229173" y="938418"/>
                  <a:pt x="7243482" y="959224"/>
                </a:cubicBezTo>
                <a:cubicBezTo>
                  <a:pt x="7254930" y="974934"/>
                  <a:pt x="7275061" y="992002"/>
                  <a:pt x="7279341" y="1013012"/>
                </a:cubicBezTo>
                <a:cubicBezTo>
                  <a:pt x="7288682" y="1041577"/>
                  <a:pt x="7286397" y="1041948"/>
                  <a:pt x="7306235" y="1066800"/>
                </a:cubicBezTo>
                <a:cubicBezTo>
                  <a:pt x="7327171" y="1090876"/>
                  <a:pt x="7323299" y="1079593"/>
                  <a:pt x="7351059" y="1102659"/>
                </a:cubicBezTo>
                <a:cubicBezTo>
                  <a:pt x="7362216" y="1110329"/>
                  <a:pt x="7368271" y="1121131"/>
                  <a:pt x="7377953" y="1129553"/>
                </a:cubicBezTo>
                <a:cubicBezTo>
                  <a:pt x="7444393" y="1198810"/>
                  <a:pt x="7367863" y="1136658"/>
                  <a:pt x="7431741" y="1183341"/>
                </a:cubicBezTo>
                <a:cubicBezTo>
                  <a:pt x="7439396" y="1187737"/>
                  <a:pt x="7441859" y="1198682"/>
                  <a:pt x="7449671" y="1201271"/>
                </a:cubicBezTo>
                <a:cubicBezTo>
                  <a:pt x="7471036" y="1209087"/>
                  <a:pt x="7500305" y="1207607"/>
                  <a:pt x="7521388" y="1219200"/>
                </a:cubicBezTo>
                <a:cubicBezTo>
                  <a:pt x="7616935" y="1251633"/>
                  <a:pt x="7540143" y="1223143"/>
                  <a:pt x="7602071" y="1246094"/>
                </a:cubicBezTo>
                <a:cubicBezTo>
                  <a:pt x="7620173" y="1251525"/>
                  <a:pt x="7655859" y="1264024"/>
                  <a:pt x="7655859" y="1264024"/>
                </a:cubicBezTo>
                <a:cubicBezTo>
                  <a:pt x="7721542" y="1256375"/>
                  <a:pt x="7797554" y="1261165"/>
                  <a:pt x="7871012" y="1255059"/>
                </a:cubicBezTo>
                <a:cubicBezTo>
                  <a:pt x="7886627" y="1254757"/>
                  <a:pt x="7902394" y="1254224"/>
                  <a:pt x="7915835" y="1246094"/>
                </a:cubicBezTo>
                <a:cubicBezTo>
                  <a:pt x="7930612" y="1237885"/>
                  <a:pt x="7951694" y="1210234"/>
                  <a:pt x="7951694" y="1210235"/>
                </a:cubicBezTo>
                <a:cubicBezTo>
                  <a:pt x="7955383" y="1201736"/>
                  <a:pt x="7956334" y="1192216"/>
                  <a:pt x="7960659" y="1183341"/>
                </a:cubicBezTo>
                <a:cubicBezTo>
                  <a:pt x="7965823" y="1174580"/>
                  <a:pt x="7975595" y="1167024"/>
                  <a:pt x="7978588" y="1156447"/>
                </a:cubicBezTo>
                <a:cubicBezTo>
                  <a:pt x="7985704" y="1125870"/>
                  <a:pt x="7983217" y="1086475"/>
                  <a:pt x="7987553" y="1057835"/>
                </a:cubicBezTo>
                <a:cubicBezTo>
                  <a:pt x="7985544" y="928922"/>
                  <a:pt x="8008169" y="756382"/>
                  <a:pt x="7996518" y="618565"/>
                </a:cubicBezTo>
                <a:cubicBezTo>
                  <a:pt x="7997547" y="599694"/>
                  <a:pt x="8014447" y="564776"/>
                  <a:pt x="8014447" y="564776"/>
                </a:cubicBezTo>
                <a:cubicBezTo>
                  <a:pt x="8021134" y="512909"/>
                  <a:pt x="8022257" y="504191"/>
                  <a:pt x="8032376" y="457200"/>
                </a:cubicBezTo>
                <a:cubicBezTo>
                  <a:pt x="8049642" y="385645"/>
                  <a:pt x="8028853" y="453734"/>
                  <a:pt x="8050306" y="394447"/>
                </a:cubicBezTo>
                <a:cubicBezTo>
                  <a:pt x="8082175" y="311479"/>
                  <a:pt x="8051070" y="417750"/>
                  <a:pt x="8077200" y="304800"/>
                </a:cubicBezTo>
                <a:cubicBezTo>
                  <a:pt x="8079706" y="294137"/>
                  <a:pt x="8083970" y="286613"/>
                  <a:pt x="8086165" y="277906"/>
                </a:cubicBezTo>
                <a:cubicBezTo>
                  <a:pt x="8087852" y="264904"/>
                  <a:pt x="8089889" y="253030"/>
                  <a:pt x="8095129" y="242047"/>
                </a:cubicBezTo>
                <a:cubicBezTo>
                  <a:pt x="8098802" y="234537"/>
                  <a:pt x="8107394" y="229785"/>
                  <a:pt x="8113059" y="224118"/>
                </a:cubicBezTo>
                <a:cubicBezTo>
                  <a:pt x="8127610" y="194028"/>
                  <a:pt x="8143383" y="159594"/>
                  <a:pt x="8157882" y="125506"/>
                </a:cubicBezTo>
                <a:cubicBezTo>
                  <a:pt x="8170107" y="84319"/>
                  <a:pt x="8153648" y="106719"/>
                  <a:pt x="8184776" y="80682"/>
                </a:cubicBezTo>
                <a:cubicBezTo>
                  <a:pt x="8200797" y="41184"/>
                  <a:pt x="8187132" y="48914"/>
                  <a:pt x="8247529" y="35859"/>
                </a:cubicBezTo>
                <a:cubicBezTo>
                  <a:pt x="8323665" y="20372"/>
                  <a:pt x="8218879" y="48554"/>
                  <a:pt x="8328212" y="17929"/>
                </a:cubicBezTo>
                <a:cubicBezTo>
                  <a:pt x="8342475" y="14538"/>
                  <a:pt x="8350774" y="10580"/>
                  <a:pt x="8364071" y="8965"/>
                </a:cubicBezTo>
                <a:cubicBezTo>
                  <a:pt x="8417392" y="3462"/>
                  <a:pt x="8469670" y="4207"/>
                  <a:pt x="8516471" y="0"/>
                </a:cubicBezTo>
                <a:cubicBezTo>
                  <a:pt x="8751519" y="40407"/>
                  <a:pt x="8908280" y="21136"/>
                  <a:pt x="9054353" y="8965"/>
                </a:cubicBezTo>
                <a:cubicBezTo>
                  <a:pt x="9063850" y="9153"/>
                  <a:pt x="9071889" y="15998"/>
                  <a:pt x="9081247" y="17929"/>
                </a:cubicBezTo>
                <a:cubicBezTo>
                  <a:pt x="9101655" y="22599"/>
                  <a:pt x="9120118" y="23713"/>
                  <a:pt x="9135035" y="26894"/>
                </a:cubicBezTo>
                <a:cubicBezTo>
                  <a:pt x="9153371" y="31478"/>
                  <a:pt x="9188824" y="44824"/>
                  <a:pt x="9188824" y="44824"/>
                </a:cubicBezTo>
                <a:cubicBezTo>
                  <a:pt x="9197283" y="53098"/>
                  <a:pt x="9206266" y="63921"/>
                  <a:pt x="9215718" y="71718"/>
                </a:cubicBezTo>
                <a:cubicBezTo>
                  <a:pt x="9233651" y="83039"/>
                  <a:pt x="9254185" y="92690"/>
                  <a:pt x="9269506" y="107576"/>
                </a:cubicBezTo>
                <a:cubicBezTo>
                  <a:pt x="9294580" y="132132"/>
                  <a:pt x="9277041" y="122795"/>
                  <a:pt x="9314329" y="134471"/>
                </a:cubicBezTo>
                <a:cubicBezTo>
                  <a:pt x="9317400" y="142108"/>
                  <a:pt x="9318536" y="153715"/>
                  <a:pt x="9323294" y="161365"/>
                </a:cubicBezTo>
                <a:cubicBezTo>
                  <a:pt x="9336183" y="181069"/>
                  <a:pt x="9347593" y="181368"/>
                  <a:pt x="9368118" y="188259"/>
                </a:cubicBezTo>
                <a:cubicBezTo>
                  <a:pt x="9385343" y="245145"/>
                  <a:pt x="9363350" y="200127"/>
                  <a:pt x="9448800" y="224118"/>
                </a:cubicBezTo>
                <a:cubicBezTo>
                  <a:pt x="9534794" y="238357"/>
                  <a:pt x="9439132" y="241205"/>
                  <a:pt x="9493624" y="242047"/>
                </a:cubicBezTo>
              </a:path>
            </a:pathLst>
          </a:custGeom>
          <a:noFill/>
          <a:ln>
            <a:prstDash val="dashDot"/>
            <a:extLst>
              <a:ext uri="{C807C97D-BFC1-408E-A445-0C87EB9F89A2}">
                <ask:lineSketchStyleProps xmlns:ask="http://schemas.microsoft.com/office/drawing/2018/sketchyshapes" sd="2763624107">
                  <a:custGeom>
                    <a:avLst/>
                    <a:gdLst>
                      <a:gd name="connsiteX0" fmla="*/ 0 w 9493624"/>
                      <a:gd name="connsiteY0" fmla="*/ 762000 h 1882588"/>
                      <a:gd name="connsiteX1" fmla="*/ 35859 w 9493624"/>
                      <a:gd name="connsiteY1" fmla="*/ 717176 h 1882588"/>
                      <a:gd name="connsiteX2" fmla="*/ 71718 w 9493624"/>
                      <a:gd name="connsiteY2" fmla="*/ 672353 h 1882588"/>
                      <a:gd name="connsiteX3" fmla="*/ 98612 w 9493624"/>
                      <a:gd name="connsiteY3" fmla="*/ 627529 h 1882588"/>
                      <a:gd name="connsiteX4" fmla="*/ 116541 w 9493624"/>
                      <a:gd name="connsiteY4" fmla="*/ 591671 h 1882588"/>
                      <a:gd name="connsiteX5" fmla="*/ 161365 w 9493624"/>
                      <a:gd name="connsiteY5" fmla="*/ 510988 h 1882588"/>
                      <a:gd name="connsiteX6" fmla="*/ 170329 w 9493624"/>
                      <a:gd name="connsiteY6" fmla="*/ 475129 h 1882588"/>
                      <a:gd name="connsiteX7" fmla="*/ 188259 w 9493624"/>
                      <a:gd name="connsiteY7" fmla="*/ 448235 h 1882588"/>
                      <a:gd name="connsiteX8" fmla="*/ 197224 w 9493624"/>
                      <a:gd name="connsiteY8" fmla="*/ 376518 h 1882588"/>
                      <a:gd name="connsiteX9" fmla="*/ 224118 w 9493624"/>
                      <a:gd name="connsiteY9" fmla="*/ 358588 h 1882588"/>
                      <a:gd name="connsiteX10" fmla="*/ 277906 w 9493624"/>
                      <a:gd name="connsiteY10" fmla="*/ 313765 h 1882588"/>
                      <a:gd name="connsiteX11" fmla="*/ 304800 w 9493624"/>
                      <a:gd name="connsiteY11" fmla="*/ 304800 h 1882588"/>
                      <a:gd name="connsiteX12" fmla="*/ 331694 w 9493624"/>
                      <a:gd name="connsiteY12" fmla="*/ 286871 h 1882588"/>
                      <a:gd name="connsiteX13" fmla="*/ 358588 w 9493624"/>
                      <a:gd name="connsiteY13" fmla="*/ 259976 h 1882588"/>
                      <a:gd name="connsiteX14" fmla="*/ 394447 w 9493624"/>
                      <a:gd name="connsiteY14" fmla="*/ 251012 h 1882588"/>
                      <a:gd name="connsiteX15" fmla="*/ 430306 w 9493624"/>
                      <a:gd name="connsiteY15" fmla="*/ 215153 h 1882588"/>
                      <a:gd name="connsiteX16" fmla="*/ 457200 w 9493624"/>
                      <a:gd name="connsiteY16" fmla="*/ 206188 h 1882588"/>
                      <a:gd name="connsiteX17" fmla="*/ 528918 w 9493624"/>
                      <a:gd name="connsiteY17" fmla="*/ 188259 h 1882588"/>
                      <a:gd name="connsiteX18" fmla="*/ 600635 w 9493624"/>
                      <a:gd name="connsiteY18" fmla="*/ 197224 h 1882588"/>
                      <a:gd name="connsiteX19" fmla="*/ 627529 w 9493624"/>
                      <a:gd name="connsiteY19" fmla="*/ 206188 h 1882588"/>
                      <a:gd name="connsiteX20" fmla="*/ 645459 w 9493624"/>
                      <a:gd name="connsiteY20" fmla="*/ 233082 h 1882588"/>
                      <a:gd name="connsiteX21" fmla="*/ 690282 w 9493624"/>
                      <a:gd name="connsiteY21" fmla="*/ 259976 h 1882588"/>
                      <a:gd name="connsiteX22" fmla="*/ 744071 w 9493624"/>
                      <a:gd name="connsiteY22" fmla="*/ 295835 h 1882588"/>
                      <a:gd name="connsiteX23" fmla="*/ 762000 w 9493624"/>
                      <a:gd name="connsiteY23" fmla="*/ 322729 h 1882588"/>
                      <a:gd name="connsiteX24" fmla="*/ 833718 w 9493624"/>
                      <a:gd name="connsiteY24" fmla="*/ 376518 h 1882588"/>
                      <a:gd name="connsiteX25" fmla="*/ 860612 w 9493624"/>
                      <a:gd name="connsiteY25" fmla="*/ 394447 h 1882588"/>
                      <a:gd name="connsiteX26" fmla="*/ 896471 w 9493624"/>
                      <a:gd name="connsiteY26" fmla="*/ 448235 h 1882588"/>
                      <a:gd name="connsiteX27" fmla="*/ 923365 w 9493624"/>
                      <a:gd name="connsiteY27" fmla="*/ 510988 h 1882588"/>
                      <a:gd name="connsiteX28" fmla="*/ 959224 w 9493624"/>
                      <a:gd name="connsiteY28" fmla="*/ 591671 h 1882588"/>
                      <a:gd name="connsiteX29" fmla="*/ 986118 w 9493624"/>
                      <a:gd name="connsiteY29" fmla="*/ 681318 h 1882588"/>
                      <a:gd name="connsiteX30" fmla="*/ 995082 w 9493624"/>
                      <a:gd name="connsiteY30" fmla="*/ 708212 h 1882588"/>
                      <a:gd name="connsiteX31" fmla="*/ 1013012 w 9493624"/>
                      <a:gd name="connsiteY31" fmla="*/ 735106 h 1882588"/>
                      <a:gd name="connsiteX32" fmla="*/ 1075765 w 9493624"/>
                      <a:gd name="connsiteY32" fmla="*/ 923365 h 1882588"/>
                      <a:gd name="connsiteX33" fmla="*/ 1084729 w 9493624"/>
                      <a:gd name="connsiteY33" fmla="*/ 950259 h 1882588"/>
                      <a:gd name="connsiteX34" fmla="*/ 1102659 w 9493624"/>
                      <a:gd name="connsiteY34" fmla="*/ 1013012 h 1882588"/>
                      <a:gd name="connsiteX35" fmla="*/ 1120588 w 9493624"/>
                      <a:gd name="connsiteY35" fmla="*/ 1039906 h 1882588"/>
                      <a:gd name="connsiteX36" fmla="*/ 1165412 w 9493624"/>
                      <a:gd name="connsiteY36" fmla="*/ 1156447 h 1882588"/>
                      <a:gd name="connsiteX37" fmla="*/ 1210235 w 9493624"/>
                      <a:gd name="connsiteY37" fmla="*/ 1219200 h 1882588"/>
                      <a:gd name="connsiteX38" fmla="*/ 1228165 w 9493624"/>
                      <a:gd name="connsiteY38" fmla="*/ 1272988 h 1882588"/>
                      <a:gd name="connsiteX39" fmla="*/ 1264024 w 9493624"/>
                      <a:gd name="connsiteY39" fmla="*/ 1317812 h 1882588"/>
                      <a:gd name="connsiteX40" fmla="*/ 1281953 w 9493624"/>
                      <a:gd name="connsiteY40" fmla="*/ 1371600 h 1882588"/>
                      <a:gd name="connsiteX41" fmla="*/ 1317812 w 9493624"/>
                      <a:gd name="connsiteY41" fmla="*/ 1425388 h 1882588"/>
                      <a:gd name="connsiteX42" fmla="*/ 1335741 w 9493624"/>
                      <a:gd name="connsiteY42" fmla="*/ 1452282 h 1882588"/>
                      <a:gd name="connsiteX43" fmla="*/ 1353671 w 9493624"/>
                      <a:gd name="connsiteY43" fmla="*/ 1470212 h 1882588"/>
                      <a:gd name="connsiteX44" fmla="*/ 1389529 w 9493624"/>
                      <a:gd name="connsiteY44" fmla="*/ 1515035 h 1882588"/>
                      <a:gd name="connsiteX45" fmla="*/ 1398494 w 9493624"/>
                      <a:gd name="connsiteY45" fmla="*/ 1541929 h 1882588"/>
                      <a:gd name="connsiteX46" fmla="*/ 1416424 w 9493624"/>
                      <a:gd name="connsiteY46" fmla="*/ 1559859 h 1882588"/>
                      <a:gd name="connsiteX47" fmla="*/ 1461247 w 9493624"/>
                      <a:gd name="connsiteY47" fmla="*/ 1604682 h 1882588"/>
                      <a:gd name="connsiteX48" fmla="*/ 1470212 w 9493624"/>
                      <a:gd name="connsiteY48" fmla="*/ 1631576 h 1882588"/>
                      <a:gd name="connsiteX49" fmla="*/ 1541929 w 9493624"/>
                      <a:gd name="connsiteY49" fmla="*/ 1685365 h 1882588"/>
                      <a:gd name="connsiteX50" fmla="*/ 1559859 w 9493624"/>
                      <a:gd name="connsiteY50" fmla="*/ 1703294 h 1882588"/>
                      <a:gd name="connsiteX51" fmla="*/ 1613647 w 9493624"/>
                      <a:gd name="connsiteY51" fmla="*/ 1739153 h 1882588"/>
                      <a:gd name="connsiteX52" fmla="*/ 1640541 w 9493624"/>
                      <a:gd name="connsiteY52" fmla="*/ 1757082 h 1882588"/>
                      <a:gd name="connsiteX53" fmla="*/ 1703294 w 9493624"/>
                      <a:gd name="connsiteY53" fmla="*/ 1792941 h 1882588"/>
                      <a:gd name="connsiteX54" fmla="*/ 1783976 w 9493624"/>
                      <a:gd name="connsiteY54" fmla="*/ 1837765 h 1882588"/>
                      <a:gd name="connsiteX55" fmla="*/ 1837765 w 9493624"/>
                      <a:gd name="connsiteY55" fmla="*/ 1864659 h 1882588"/>
                      <a:gd name="connsiteX56" fmla="*/ 1864659 w 9493624"/>
                      <a:gd name="connsiteY56" fmla="*/ 1882588 h 1882588"/>
                      <a:gd name="connsiteX57" fmla="*/ 2088776 w 9493624"/>
                      <a:gd name="connsiteY57" fmla="*/ 1864659 h 1882588"/>
                      <a:gd name="connsiteX58" fmla="*/ 2115671 w 9493624"/>
                      <a:gd name="connsiteY58" fmla="*/ 1855694 h 1882588"/>
                      <a:gd name="connsiteX59" fmla="*/ 2142565 w 9493624"/>
                      <a:gd name="connsiteY59" fmla="*/ 1837765 h 1882588"/>
                      <a:gd name="connsiteX60" fmla="*/ 2160494 w 9493624"/>
                      <a:gd name="connsiteY60" fmla="*/ 1810871 h 1882588"/>
                      <a:gd name="connsiteX61" fmla="*/ 2178424 w 9493624"/>
                      <a:gd name="connsiteY61" fmla="*/ 1792941 h 1882588"/>
                      <a:gd name="connsiteX62" fmla="*/ 2187388 w 9493624"/>
                      <a:gd name="connsiteY62" fmla="*/ 1766047 h 1882588"/>
                      <a:gd name="connsiteX63" fmla="*/ 2223247 w 9493624"/>
                      <a:gd name="connsiteY63" fmla="*/ 1712259 h 1882588"/>
                      <a:gd name="connsiteX64" fmla="*/ 2250141 w 9493624"/>
                      <a:gd name="connsiteY64" fmla="*/ 1667435 h 1882588"/>
                      <a:gd name="connsiteX65" fmla="*/ 2286000 w 9493624"/>
                      <a:gd name="connsiteY65" fmla="*/ 1586753 h 1882588"/>
                      <a:gd name="connsiteX66" fmla="*/ 2348753 w 9493624"/>
                      <a:gd name="connsiteY66" fmla="*/ 1506071 h 1882588"/>
                      <a:gd name="connsiteX67" fmla="*/ 2393576 w 9493624"/>
                      <a:gd name="connsiteY67" fmla="*/ 1425388 h 1882588"/>
                      <a:gd name="connsiteX68" fmla="*/ 2420471 w 9493624"/>
                      <a:gd name="connsiteY68" fmla="*/ 1416424 h 1882588"/>
                      <a:gd name="connsiteX69" fmla="*/ 2456329 w 9493624"/>
                      <a:gd name="connsiteY69" fmla="*/ 1362635 h 1882588"/>
                      <a:gd name="connsiteX70" fmla="*/ 2474259 w 9493624"/>
                      <a:gd name="connsiteY70" fmla="*/ 1335741 h 1882588"/>
                      <a:gd name="connsiteX71" fmla="*/ 2492188 w 9493624"/>
                      <a:gd name="connsiteY71" fmla="*/ 1308847 h 1882588"/>
                      <a:gd name="connsiteX72" fmla="*/ 2510118 w 9493624"/>
                      <a:gd name="connsiteY72" fmla="*/ 1290918 h 1882588"/>
                      <a:gd name="connsiteX73" fmla="*/ 2528047 w 9493624"/>
                      <a:gd name="connsiteY73" fmla="*/ 1255059 h 1882588"/>
                      <a:gd name="connsiteX74" fmla="*/ 2545976 w 9493624"/>
                      <a:gd name="connsiteY74" fmla="*/ 1237129 h 1882588"/>
                      <a:gd name="connsiteX75" fmla="*/ 2554941 w 9493624"/>
                      <a:gd name="connsiteY75" fmla="*/ 1201271 h 1882588"/>
                      <a:gd name="connsiteX76" fmla="*/ 2572871 w 9493624"/>
                      <a:gd name="connsiteY76" fmla="*/ 1183341 h 1882588"/>
                      <a:gd name="connsiteX77" fmla="*/ 2590800 w 9493624"/>
                      <a:gd name="connsiteY77" fmla="*/ 1156447 h 1882588"/>
                      <a:gd name="connsiteX78" fmla="*/ 2599765 w 9493624"/>
                      <a:gd name="connsiteY78" fmla="*/ 1129553 h 1882588"/>
                      <a:gd name="connsiteX79" fmla="*/ 2617694 w 9493624"/>
                      <a:gd name="connsiteY79" fmla="*/ 1102659 h 1882588"/>
                      <a:gd name="connsiteX80" fmla="*/ 2626659 w 9493624"/>
                      <a:gd name="connsiteY80" fmla="*/ 1075765 h 1882588"/>
                      <a:gd name="connsiteX81" fmla="*/ 2644588 w 9493624"/>
                      <a:gd name="connsiteY81" fmla="*/ 1057835 h 1882588"/>
                      <a:gd name="connsiteX82" fmla="*/ 2698376 w 9493624"/>
                      <a:gd name="connsiteY82" fmla="*/ 1021976 h 1882588"/>
                      <a:gd name="connsiteX83" fmla="*/ 2743200 w 9493624"/>
                      <a:gd name="connsiteY83" fmla="*/ 986118 h 1882588"/>
                      <a:gd name="connsiteX84" fmla="*/ 2761129 w 9493624"/>
                      <a:gd name="connsiteY84" fmla="*/ 959224 h 1882588"/>
                      <a:gd name="connsiteX85" fmla="*/ 2868706 w 9493624"/>
                      <a:gd name="connsiteY85" fmla="*/ 878541 h 1882588"/>
                      <a:gd name="connsiteX86" fmla="*/ 2949388 w 9493624"/>
                      <a:gd name="connsiteY86" fmla="*/ 806824 h 1882588"/>
                      <a:gd name="connsiteX87" fmla="*/ 2976282 w 9493624"/>
                      <a:gd name="connsiteY87" fmla="*/ 779929 h 1882588"/>
                      <a:gd name="connsiteX88" fmla="*/ 3003176 w 9493624"/>
                      <a:gd name="connsiteY88" fmla="*/ 735106 h 1882588"/>
                      <a:gd name="connsiteX89" fmla="*/ 3030071 w 9493624"/>
                      <a:gd name="connsiteY89" fmla="*/ 717176 h 1882588"/>
                      <a:gd name="connsiteX90" fmla="*/ 3092824 w 9493624"/>
                      <a:gd name="connsiteY90" fmla="*/ 663388 h 1882588"/>
                      <a:gd name="connsiteX91" fmla="*/ 3119718 w 9493624"/>
                      <a:gd name="connsiteY91" fmla="*/ 636494 h 1882588"/>
                      <a:gd name="connsiteX92" fmla="*/ 3164541 w 9493624"/>
                      <a:gd name="connsiteY92" fmla="*/ 600635 h 1882588"/>
                      <a:gd name="connsiteX93" fmla="*/ 3227294 w 9493624"/>
                      <a:gd name="connsiteY93" fmla="*/ 555812 h 1882588"/>
                      <a:gd name="connsiteX94" fmla="*/ 3307976 w 9493624"/>
                      <a:gd name="connsiteY94" fmla="*/ 484094 h 1882588"/>
                      <a:gd name="connsiteX95" fmla="*/ 3334871 w 9493624"/>
                      <a:gd name="connsiteY95" fmla="*/ 475129 h 1882588"/>
                      <a:gd name="connsiteX96" fmla="*/ 3388659 w 9493624"/>
                      <a:gd name="connsiteY96" fmla="*/ 439271 h 1882588"/>
                      <a:gd name="connsiteX97" fmla="*/ 3460376 w 9493624"/>
                      <a:gd name="connsiteY97" fmla="*/ 394447 h 1882588"/>
                      <a:gd name="connsiteX98" fmla="*/ 3514165 w 9493624"/>
                      <a:gd name="connsiteY98" fmla="*/ 385482 h 1882588"/>
                      <a:gd name="connsiteX99" fmla="*/ 3567953 w 9493624"/>
                      <a:gd name="connsiteY99" fmla="*/ 367553 h 1882588"/>
                      <a:gd name="connsiteX100" fmla="*/ 3621741 w 9493624"/>
                      <a:gd name="connsiteY100" fmla="*/ 349624 h 1882588"/>
                      <a:gd name="connsiteX101" fmla="*/ 3657600 w 9493624"/>
                      <a:gd name="connsiteY101" fmla="*/ 340659 h 1882588"/>
                      <a:gd name="connsiteX102" fmla="*/ 3693459 w 9493624"/>
                      <a:gd name="connsiteY102" fmla="*/ 322729 h 1882588"/>
                      <a:gd name="connsiteX103" fmla="*/ 3756212 w 9493624"/>
                      <a:gd name="connsiteY103" fmla="*/ 313765 h 1882588"/>
                      <a:gd name="connsiteX104" fmla="*/ 3962400 w 9493624"/>
                      <a:gd name="connsiteY104" fmla="*/ 304800 h 1882588"/>
                      <a:gd name="connsiteX105" fmla="*/ 4043082 w 9493624"/>
                      <a:gd name="connsiteY105" fmla="*/ 322729 h 1882588"/>
                      <a:gd name="connsiteX106" fmla="*/ 4114800 w 9493624"/>
                      <a:gd name="connsiteY106" fmla="*/ 340659 h 1882588"/>
                      <a:gd name="connsiteX107" fmla="*/ 4213412 w 9493624"/>
                      <a:gd name="connsiteY107" fmla="*/ 385482 h 1882588"/>
                      <a:gd name="connsiteX108" fmla="*/ 4267200 w 9493624"/>
                      <a:gd name="connsiteY108" fmla="*/ 421341 h 1882588"/>
                      <a:gd name="connsiteX109" fmla="*/ 4312024 w 9493624"/>
                      <a:gd name="connsiteY109" fmla="*/ 457200 h 1882588"/>
                      <a:gd name="connsiteX110" fmla="*/ 4329953 w 9493624"/>
                      <a:gd name="connsiteY110" fmla="*/ 484094 h 1882588"/>
                      <a:gd name="connsiteX111" fmla="*/ 4401671 w 9493624"/>
                      <a:gd name="connsiteY111" fmla="*/ 546847 h 1882588"/>
                      <a:gd name="connsiteX112" fmla="*/ 4437529 w 9493624"/>
                      <a:gd name="connsiteY112" fmla="*/ 609600 h 1882588"/>
                      <a:gd name="connsiteX113" fmla="*/ 4464424 w 9493624"/>
                      <a:gd name="connsiteY113" fmla="*/ 645459 h 1882588"/>
                      <a:gd name="connsiteX114" fmla="*/ 4491318 w 9493624"/>
                      <a:gd name="connsiteY114" fmla="*/ 663388 h 1882588"/>
                      <a:gd name="connsiteX115" fmla="*/ 4527176 w 9493624"/>
                      <a:gd name="connsiteY115" fmla="*/ 708212 h 1882588"/>
                      <a:gd name="connsiteX116" fmla="*/ 4554071 w 9493624"/>
                      <a:gd name="connsiteY116" fmla="*/ 717176 h 1882588"/>
                      <a:gd name="connsiteX117" fmla="*/ 4616824 w 9493624"/>
                      <a:gd name="connsiteY117" fmla="*/ 788894 h 1882588"/>
                      <a:gd name="connsiteX118" fmla="*/ 4661647 w 9493624"/>
                      <a:gd name="connsiteY118" fmla="*/ 824753 h 1882588"/>
                      <a:gd name="connsiteX119" fmla="*/ 4688541 w 9493624"/>
                      <a:gd name="connsiteY119" fmla="*/ 833718 h 1882588"/>
                      <a:gd name="connsiteX120" fmla="*/ 4706471 w 9493624"/>
                      <a:gd name="connsiteY120" fmla="*/ 851647 h 1882588"/>
                      <a:gd name="connsiteX121" fmla="*/ 4849906 w 9493624"/>
                      <a:gd name="connsiteY121" fmla="*/ 860612 h 1882588"/>
                      <a:gd name="connsiteX122" fmla="*/ 4903694 w 9493624"/>
                      <a:gd name="connsiteY122" fmla="*/ 842682 h 1882588"/>
                      <a:gd name="connsiteX123" fmla="*/ 4921624 w 9493624"/>
                      <a:gd name="connsiteY123" fmla="*/ 824753 h 1882588"/>
                      <a:gd name="connsiteX124" fmla="*/ 4975412 w 9493624"/>
                      <a:gd name="connsiteY124" fmla="*/ 797859 h 1882588"/>
                      <a:gd name="connsiteX125" fmla="*/ 5002306 w 9493624"/>
                      <a:gd name="connsiteY125" fmla="*/ 770965 h 1882588"/>
                      <a:gd name="connsiteX126" fmla="*/ 5056094 w 9493624"/>
                      <a:gd name="connsiteY126" fmla="*/ 744071 h 1882588"/>
                      <a:gd name="connsiteX127" fmla="*/ 5118847 w 9493624"/>
                      <a:gd name="connsiteY127" fmla="*/ 672353 h 1882588"/>
                      <a:gd name="connsiteX128" fmla="*/ 5145741 w 9493624"/>
                      <a:gd name="connsiteY128" fmla="*/ 645459 h 1882588"/>
                      <a:gd name="connsiteX129" fmla="*/ 5181600 w 9493624"/>
                      <a:gd name="connsiteY129" fmla="*/ 600635 h 1882588"/>
                      <a:gd name="connsiteX130" fmla="*/ 5208494 w 9493624"/>
                      <a:gd name="connsiteY130" fmla="*/ 546847 h 1882588"/>
                      <a:gd name="connsiteX131" fmla="*/ 5217459 w 9493624"/>
                      <a:gd name="connsiteY131" fmla="*/ 510988 h 1882588"/>
                      <a:gd name="connsiteX132" fmla="*/ 5253318 w 9493624"/>
                      <a:gd name="connsiteY132" fmla="*/ 466165 h 1882588"/>
                      <a:gd name="connsiteX133" fmla="*/ 5298141 w 9493624"/>
                      <a:gd name="connsiteY133" fmla="*/ 403412 h 1882588"/>
                      <a:gd name="connsiteX134" fmla="*/ 5325035 w 9493624"/>
                      <a:gd name="connsiteY134" fmla="*/ 385482 h 1882588"/>
                      <a:gd name="connsiteX135" fmla="*/ 5351929 w 9493624"/>
                      <a:gd name="connsiteY135" fmla="*/ 349624 h 1882588"/>
                      <a:gd name="connsiteX136" fmla="*/ 5369859 w 9493624"/>
                      <a:gd name="connsiteY136" fmla="*/ 322729 h 1882588"/>
                      <a:gd name="connsiteX137" fmla="*/ 5432612 w 9493624"/>
                      <a:gd name="connsiteY137" fmla="*/ 277906 h 1882588"/>
                      <a:gd name="connsiteX138" fmla="*/ 5468471 w 9493624"/>
                      <a:gd name="connsiteY138" fmla="*/ 251012 h 1882588"/>
                      <a:gd name="connsiteX139" fmla="*/ 5495365 w 9493624"/>
                      <a:gd name="connsiteY139" fmla="*/ 242047 h 1882588"/>
                      <a:gd name="connsiteX140" fmla="*/ 5522259 w 9493624"/>
                      <a:gd name="connsiteY140" fmla="*/ 224118 h 1882588"/>
                      <a:gd name="connsiteX141" fmla="*/ 5611906 w 9493624"/>
                      <a:gd name="connsiteY141" fmla="*/ 197224 h 1882588"/>
                      <a:gd name="connsiteX142" fmla="*/ 5692588 w 9493624"/>
                      <a:gd name="connsiteY142" fmla="*/ 170329 h 1882588"/>
                      <a:gd name="connsiteX143" fmla="*/ 5719482 w 9493624"/>
                      <a:gd name="connsiteY143" fmla="*/ 152400 h 1882588"/>
                      <a:gd name="connsiteX144" fmla="*/ 5970494 w 9493624"/>
                      <a:gd name="connsiteY144" fmla="*/ 116541 h 1882588"/>
                      <a:gd name="connsiteX145" fmla="*/ 5997388 w 9493624"/>
                      <a:gd name="connsiteY145" fmla="*/ 107576 h 1882588"/>
                      <a:gd name="connsiteX146" fmla="*/ 6517341 w 9493624"/>
                      <a:gd name="connsiteY146" fmla="*/ 125506 h 1882588"/>
                      <a:gd name="connsiteX147" fmla="*/ 6544235 w 9493624"/>
                      <a:gd name="connsiteY147" fmla="*/ 134471 h 1882588"/>
                      <a:gd name="connsiteX148" fmla="*/ 6580094 w 9493624"/>
                      <a:gd name="connsiteY148" fmla="*/ 143435 h 1882588"/>
                      <a:gd name="connsiteX149" fmla="*/ 6633882 w 9493624"/>
                      <a:gd name="connsiteY149" fmla="*/ 161365 h 1882588"/>
                      <a:gd name="connsiteX150" fmla="*/ 6651812 w 9493624"/>
                      <a:gd name="connsiteY150" fmla="*/ 179294 h 1882588"/>
                      <a:gd name="connsiteX151" fmla="*/ 6687671 w 9493624"/>
                      <a:gd name="connsiteY151" fmla="*/ 188259 h 1882588"/>
                      <a:gd name="connsiteX152" fmla="*/ 6696635 w 9493624"/>
                      <a:gd name="connsiteY152" fmla="*/ 215153 h 1882588"/>
                      <a:gd name="connsiteX153" fmla="*/ 6723529 w 9493624"/>
                      <a:gd name="connsiteY153" fmla="*/ 233082 h 1882588"/>
                      <a:gd name="connsiteX154" fmla="*/ 6750424 w 9493624"/>
                      <a:gd name="connsiteY154" fmla="*/ 277906 h 1882588"/>
                      <a:gd name="connsiteX155" fmla="*/ 6768353 w 9493624"/>
                      <a:gd name="connsiteY155" fmla="*/ 313765 h 1882588"/>
                      <a:gd name="connsiteX156" fmla="*/ 6840071 w 9493624"/>
                      <a:gd name="connsiteY156" fmla="*/ 376518 h 1882588"/>
                      <a:gd name="connsiteX157" fmla="*/ 6893859 w 9493624"/>
                      <a:gd name="connsiteY157" fmla="*/ 430306 h 1882588"/>
                      <a:gd name="connsiteX158" fmla="*/ 6911788 w 9493624"/>
                      <a:gd name="connsiteY158" fmla="*/ 484094 h 1882588"/>
                      <a:gd name="connsiteX159" fmla="*/ 6929718 w 9493624"/>
                      <a:gd name="connsiteY159" fmla="*/ 502024 h 1882588"/>
                      <a:gd name="connsiteX160" fmla="*/ 6956612 w 9493624"/>
                      <a:gd name="connsiteY160" fmla="*/ 537882 h 1882588"/>
                      <a:gd name="connsiteX161" fmla="*/ 6983506 w 9493624"/>
                      <a:gd name="connsiteY161" fmla="*/ 555812 h 1882588"/>
                      <a:gd name="connsiteX162" fmla="*/ 7010400 w 9493624"/>
                      <a:gd name="connsiteY162" fmla="*/ 591671 h 1882588"/>
                      <a:gd name="connsiteX163" fmla="*/ 7028329 w 9493624"/>
                      <a:gd name="connsiteY163" fmla="*/ 663388 h 1882588"/>
                      <a:gd name="connsiteX164" fmla="*/ 7037294 w 9493624"/>
                      <a:gd name="connsiteY164" fmla="*/ 690282 h 1882588"/>
                      <a:gd name="connsiteX165" fmla="*/ 7046259 w 9493624"/>
                      <a:gd name="connsiteY165" fmla="*/ 726141 h 1882588"/>
                      <a:gd name="connsiteX166" fmla="*/ 7082118 w 9493624"/>
                      <a:gd name="connsiteY166" fmla="*/ 762000 h 1882588"/>
                      <a:gd name="connsiteX167" fmla="*/ 7109012 w 9493624"/>
                      <a:gd name="connsiteY167" fmla="*/ 806824 h 1882588"/>
                      <a:gd name="connsiteX168" fmla="*/ 7117976 w 9493624"/>
                      <a:gd name="connsiteY168" fmla="*/ 833718 h 1882588"/>
                      <a:gd name="connsiteX169" fmla="*/ 7144871 w 9493624"/>
                      <a:gd name="connsiteY169" fmla="*/ 851647 h 1882588"/>
                      <a:gd name="connsiteX170" fmla="*/ 7171765 w 9493624"/>
                      <a:gd name="connsiteY170" fmla="*/ 878541 h 1882588"/>
                      <a:gd name="connsiteX171" fmla="*/ 7189694 w 9493624"/>
                      <a:gd name="connsiteY171" fmla="*/ 905435 h 1882588"/>
                      <a:gd name="connsiteX172" fmla="*/ 7243482 w 9493624"/>
                      <a:gd name="connsiteY172" fmla="*/ 959224 h 1882588"/>
                      <a:gd name="connsiteX173" fmla="*/ 7279341 w 9493624"/>
                      <a:gd name="connsiteY173" fmla="*/ 1013012 h 1882588"/>
                      <a:gd name="connsiteX174" fmla="*/ 7306235 w 9493624"/>
                      <a:gd name="connsiteY174" fmla="*/ 1066800 h 1882588"/>
                      <a:gd name="connsiteX175" fmla="*/ 7351059 w 9493624"/>
                      <a:gd name="connsiteY175" fmla="*/ 1102659 h 1882588"/>
                      <a:gd name="connsiteX176" fmla="*/ 7377953 w 9493624"/>
                      <a:gd name="connsiteY176" fmla="*/ 1129553 h 1882588"/>
                      <a:gd name="connsiteX177" fmla="*/ 7431741 w 9493624"/>
                      <a:gd name="connsiteY177" fmla="*/ 1183341 h 1882588"/>
                      <a:gd name="connsiteX178" fmla="*/ 7449671 w 9493624"/>
                      <a:gd name="connsiteY178" fmla="*/ 1201271 h 1882588"/>
                      <a:gd name="connsiteX179" fmla="*/ 7521388 w 9493624"/>
                      <a:gd name="connsiteY179" fmla="*/ 1219200 h 1882588"/>
                      <a:gd name="connsiteX180" fmla="*/ 7602071 w 9493624"/>
                      <a:gd name="connsiteY180" fmla="*/ 1246094 h 1882588"/>
                      <a:gd name="connsiteX181" fmla="*/ 7655859 w 9493624"/>
                      <a:gd name="connsiteY181" fmla="*/ 1264024 h 1882588"/>
                      <a:gd name="connsiteX182" fmla="*/ 7871012 w 9493624"/>
                      <a:gd name="connsiteY182" fmla="*/ 1255059 h 1882588"/>
                      <a:gd name="connsiteX183" fmla="*/ 7915835 w 9493624"/>
                      <a:gd name="connsiteY183" fmla="*/ 1246094 h 1882588"/>
                      <a:gd name="connsiteX184" fmla="*/ 7951694 w 9493624"/>
                      <a:gd name="connsiteY184" fmla="*/ 1210235 h 1882588"/>
                      <a:gd name="connsiteX185" fmla="*/ 7960659 w 9493624"/>
                      <a:gd name="connsiteY185" fmla="*/ 1183341 h 1882588"/>
                      <a:gd name="connsiteX186" fmla="*/ 7978588 w 9493624"/>
                      <a:gd name="connsiteY186" fmla="*/ 1156447 h 1882588"/>
                      <a:gd name="connsiteX187" fmla="*/ 7987553 w 9493624"/>
                      <a:gd name="connsiteY187" fmla="*/ 1057835 h 1882588"/>
                      <a:gd name="connsiteX188" fmla="*/ 7996518 w 9493624"/>
                      <a:gd name="connsiteY188" fmla="*/ 618565 h 1882588"/>
                      <a:gd name="connsiteX189" fmla="*/ 8014447 w 9493624"/>
                      <a:gd name="connsiteY189" fmla="*/ 564776 h 1882588"/>
                      <a:gd name="connsiteX190" fmla="*/ 8032376 w 9493624"/>
                      <a:gd name="connsiteY190" fmla="*/ 457200 h 1882588"/>
                      <a:gd name="connsiteX191" fmla="*/ 8050306 w 9493624"/>
                      <a:gd name="connsiteY191" fmla="*/ 394447 h 1882588"/>
                      <a:gd name="connsiteX192" fmla="*/ 8077200 w 9493624"/>
                      <a:gd name="connsiteY192" fmla="*/ 304800 h 1882588"/>
                      <a:gd name="connsiteX193" fmla="*/ 8086165 w 9493624"/>
                      <a:gd name="connsiteY193" fmla="*/ 277906 h 1882588"/>
                      <a:gd name="connsiteX194" fmla="*/ 8095129 w 9493624"/>
                      <a:gd name="connsiteY194" fmla="*/ 242047 h 1882588"/>
                      <a:gd name="connsiteX195" fmla="*/ 8113059 w 9493624"/>
                      <a:gd name="connsiteY195" fmla="*/ 224118 h 1882588"/>
                      <a:gd name="connsiteX196" fmla="*/ 8157882 w 9493624"/>
                      <a:gd name="connsiteY196" fmla="*/ 125506 h 1882588"/>
                      <a:gd name="connsiteX197" fmla="*/ 8184776 w 9493624"/>
                      <a:gd name="connsiteY197" fmla="*/ 80682 h 1882588"/>
                      <a:gd name="connsiteX198" fmla="*/ 8247529 w 9493624"/>
                      <a:gd name="connsiteY198" fmla="*/ 35859 h 1882588"/>
                      <a:gd name="connsiteX199" fmla="*/ 8328212 w 9493624"/>
                      <a:gd name="connsiteY199" fmla="*/ 17929 h 1882588"/>
                      <a:gd name="connsiteX200" fmla="*/ 8364071 w 9493624"/>
                      <a:gd name="connsiteY200" fmla="*/ 8965 h 1882588"/>
                      <a:gd name="connsiteX201" fmla="*/ 8516471 w 9493624"/>
                      <a:gd name="connsiteY201" fmla="*/ 0 h 1882588"/>
                      <a:gd name="connsiteX202" fmla="*/ 9054353 w 9493624"/>
                      <a:gd name="connsiteY202" fmla="*/ 8965 h 1882588"/>
                      <a:gd name="connsiteX203" fmla="*/ 9081247 w 9493624"/>
                      <a:gd name="connsiteY203" fmla="*/ 17929 h 1882588"/>
                      <a:gd name="connsiteX204" fmla="*/ 9135035 w 9493624"/>
                      <a:gd name="connsiteY204" fmla="*/ 26894 h 1882588"/>
                      <a:gd name="connsiteX205" fmla="*/ 9188824 w 9493624"/>
                      <a:gd name="connsiteY205" fmla="*/ 44824 h 1882588"/>
                      <a:gd name="connsiteX206" fmla="*/ 9215718 w 9493624"/>
                      <a:gd name="connsiteY206" fmla="*/ 71718 h 1882588"/>
                      <a:gd name="connsiteX207" fmla="*/ 9269506 w 9493624"/>
                      <a:gd name="connsiteY207" fmla="*/ 107576 h 1882588"/>
                      <a:gd name="connsiteX208" fmla="*/ 9314329 w 9493624"/>
                      <a:gd name="connsiteY208" fmla="*/ 134471 h 1882588"/>
                      <a:gd name="connsiteX209" fmla="*/ 9323294 w 9493624"/>
                      <a:gd name="connsiteY209" fmla="*/ 161365 h 1882588"/>
                      <a:gd name="connsiteX210" fmla="*/ 9368118 w 9493624"/>
                      <a:gd name="connsiteY210" fmla="*/ 188259 h 1882588"/>
                      <a:gd name="connsiteX211" fmla="*/ 9448800 w 9493624"/>
                      <a:gd name="connsiteY211" fmla="*/ 224118 h 1882588"/>
                      <a:gd name="connsiteX212" fmla="*/ 9493624 w 9493624"/>
                      <a:gd name="connsiteY212" fmla="*/ 242047 h 18825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  <a:cxn ang="0">
                        <a:pos x="connsiteX148" y="connsiteY148"/>
                      </a:cxn>
                      <a:cxn ang="0">
                        <a:pos x="connsiteX149" y="connsiteY149"/>
                      </a:cxn>
                      <a:cxn ang="0">
                        <a:pos x="connsiteX150" y="connsiteY150"/>
                      </a:cxn>
                      <a:cxn ang="0">
                        <a:pos x="connsiteX151" y="connsiteY151"/>
                      </a:cxn>
                      <a:cxn ang="0">
                        <a:pos x="connsiteX152" y="connsiteY152"/>
                      </a:cxn>
                      <a:cxn ang="0">
                        <a:pos x="connsiteX153" y="connsiteY153"/>
                      </a:cxn>
                      <a:cxn ang="0">
                        <a:pos x="connsiteX154" y="connsiteY154"/>
                      </a:cxn>
                      <a:cxn ang="0">
                        <a:pos x="connsiteX155" y="connsiteY155"/>
                      </a:cxn>
                      <a:cxn ang="0">
                        <a:pos x="connsiteX156" y="connsiteY156"/>
                      </a:cxn>
                      <a:cxn ang="0">
                        <a:pos x="connsiteX157" y="connsiteY157"/>
                      </a:cxn>
                      <a:cxn ang="0">
                        <a:pos x="connsiteX158" y="connsiteY158"/>
                      </a:cxn>
                      <a:cxn ang="0">
                        <a:pos x="connsiteX159" y="connsiteY159"/>
                      </a:cxn>
                      <a:cxn ang="0">
                        <a:pos x="connsiteX160" y="connsiteY160"/>
                      </a:cxn>
                      <a:cxn ang="0">
                        <a:pos x="connsiteX161" y="connsiteY161"/>
                      </a:cxn>
                      <a:cxn ang="0">
                        <a:pos x="connsiteX162" y="connsiteY162"/>
                      </a:cxn>
                      <a:cxn ang="0">
                        <a:pos x="connsiteX163" y="connsiteY163"/>
                      </a:cxn>
                      <a:cxn ang="0">
                        <a:pos x="connsiteX164" y="connsiteY164"/>
                      </a:cxn>
                      <a:cxn ang="0">
                        <a:pos x="connsiteX165" y="connsiteY165"/>
                      </a:cxn>
                      <a:cxn ang="0">
                        <a:pos x="connsiteX166" y="connsiteY166"/>
                      </a:cxn>
                      <a:cxn ang="0">
                        <a:pos x="connsiteX167" y="connsiteY167"/>
                      </a:cxn>
                      <a:cxn ang="0">
                        <a:pos x="connsiteX168" y="connsiteY168"/>
                      </a:cxn>
                      <a:cxn ang="0">
                        <a:pos x="connsiteX169" y="connsiteY169"/>
                      </a:cxn>
                      <a:cxn ang="0">
                        <a:pos x="connsiteX170" y="connsiteY170"/>
                      </a:cxn>
                      <a:cxn ang="0">
                        <a:pos x="connsiteX171" y="connsiteY171"/>
                      </a:cxn>
                      <a:cxn ang="0">
                        <a:pos x="connsiteX172" y="connsiteY172"/>
                      </a:cxn>
                      <a:cxn ang="0">
                        <a:pos x="connsiteX173" y="connsiteY173"/>
                      </a:cxn>
                      <a:cxn ang="0">
                        <a:pos x="connsiteX174" y="connsiteY174"/>
                      </a:cxn>
                      <a:cxn ang="0">
                        <a:pos x="connsiteX175" y="connsiteY175"/>
                      </a:cxn>
                      <a:cxn ang="0">
                        <a:pos x="connsiteX176" y="connsiteY176"/>
                      </a:cxn>
                      <a:cxn ang="0">
                        <a:pos x="connsiteX177" y="connsiteY177"/>
                      </a:cxn>
                      <a:cxn ang="0">
                        <a:pos x="connsiteX178" y="connsiteY178"/>
                      </a:cxn>
                      <a:cxn ang="0">
                        <a:pos x="connsiteX179" y="connsiteY179"/>
                      </a:cxn>
                      <a:cxn ang="0">
                        <a:pos x="connsiteX180" y="connsiteY180"/>
                      </a:cxn>
                      <a:cxn ang="0">
                        <a:pos x="connsiteX181" y="connsiteY181"/>
                      </a:cxn>
                      <a:cxn ang="0">
                        <a:pos x="connsiteX182" y="connsiteY182"/>
                      </a:cxn>
                      <a:cxn ang="0">
                        <a:pos x="connsiteX183" y="connsiteY183"/>
                      </a:cxn>
                      <a:cxn ang="0">
                        <a:pos x="connsiteX184" y="connsiteY184"/>
                      </a:cxn>
                      <a:cxn ang="0">
                        <a:pos x="connsiteX185" y="connsiteY185"/>
                      </a:cxn>
                      <a:cxn ang="0">
                        <a:pos x="connsiteX186" y="connsiteY186"/>
                      </a:cxn>
                      <a:cxn ang="0">
                        <a:pos x="connsiteX187" y="connsiteY187"/>
                      </a:cxn>
                      <a:cxn ang="0">
                        <a:pos x="connsiteX188" y="connsiteY188"/>
                      </a:cxn>
                      <a:cxn ang="0">
                        <a:pos x="connsiteX189" y="connsiteY189"/>
                      </a:cxn>
                      <a:cxn ang="0">
                        <a:pos x="connsiteX190" y="connsiteY190"/>
                      </a:cxn>
                      <a:cxn ang="0">
                        <a:pos x="connsiteX191" y="connsiteY191"/>
                      </a:cxn>
                      <a:cxn ang="0">
                        <a:pos x="connsiteX192" y="connsiteY192"/>
                      </a:cxn>
                      <a:cxn ang="0">
                        <a:pos x="connsiteX193" y="connsiteY193"/>
                      </a:cxn>
                      <a:cxn ang="0">
                        <a:pos x="connsiteX194" y="connsiteY194"/>
                      </a:cxn>
                      <a:cxn ang="0">
                        <a:pos x="connsiteX195" y="connsiteY195"/>
                      </a:cxn>
                      <a:cxn ang="0">
                        <a:pos x="connsiteX196" y="connsiteY196"/>
                      </a:cxn>
                      <a:cxn ang="0">
                        <a:pos x="connsiteX197" y="connsiteY197"/>
                      </a:cxn>
                      <a:cxn ang="0">
                        <a:pos x="connsiteX198" y="connsiteY198"/>
                      </a:cxn>
                      <a:cxn ang="0">
                        <a:pos x="connsiteX199" y="connsiteY199"/>
                      </a:cxn>
                      <a:cxn ang="0">
                        <a:pos x="connsiteX200" y="connsiteY200"/>
                      </a:cxn>
                      <a:cxn ang="0">
                        <a:pos x="connsiteX201" y="connsiteY201"/>
                      </a:cxn>
                      <a:cxn ang="0">
                        <a:pos x="connsiteX202" y="connsiteY202"/>
                      </a:cxn>
                      <a:cxn ang="0">
                        <a:pos x="connsiteX203" y="connsiteY203"/>
                      </a:cxn>
                      <a:cxn ang="0">
                        <a:pos x="connsiteX204" y="connsiteY204"/>
                      </a:cxn>
                      <a:cxn ang="0">
                        <a:pos x="connsiteX205" y="connsiteY205"/>
                      </a:cxn>
                      <a:cxn ang="0">
                        <a:pos x="connsiteX206" y="connsiteY206"/>
                      </a:cxn>
                      <a:cxn ang="0">
                        <a:pos x="connsiteX207" y="connsiteY207"/>
                      </a:cxn>
                      <a:cxn ang="0">
                        <a:pos x="connsiteX208" y="connsiteY208"/>
                      </a:cxn>
                      <a:cxn ang="0">
                        <a:pos x="connsiteX209" y="connsiteY209"/>
                      </a:cxn>
                      <a:cxn ang="0">
                        <a:pos x="connsiteX210" y="connsiteY210"/>
                      </a:cxn>
                      <a:cxn ang="0">
                        <a:pos x="connsiteX211" y="connsiteY211"/>
                      </a:cxn>
                      <a:cxn ang="0">
                        <a:pos x="connsiteX212" y="connsiteY212"/>
                      </a:cxn>
                    </a:cxnLst>
                    <a:rect l="l" t="t" r="r" b="b"/>
                    <a:pathLst>
                      <a:path w="9493624" h="1882588">
                        <a:moveTo>
                          <a:pt x="0" y="762000"/>
                        </a:moveTo>
                        <a:cubicBezTo>
                          <a:pt x="11953" y="747059"/>
                          <a:pt x="24379" y="732483"/>
                          <a:pt x="35859" y="717176"/>
                        </a:cubicBezTo>
                        <a:cubicBezTo>
                          <a:pt x="69784" y="671943"/>
                          <a:pt x="37299" y="706770"/>
                          <a:pt x="71718" y="672353"/>
                        </a:cubicBezTo>
                        <a:cubicBezTo>
                          <a:pt x="92525" y="609928"/>
                          <a:pt x="65798" y="676750"/>
                          <a:pt x="98612" y="627529"/>
                        </a:cubicBezTo>
                        <a:cubicBezTo>
                          <a:pt x="106025" y="616410"/>
                          <a:pt x="110051" y="603353"/>
                          <a:pt x="116541" y="591671"/>
                        </a:cubicBezTo>
                        <a:cubicBezTo>
                          <a:pt x="172830" y="490351"/>
                          <a:pt x="118371" y="596973"/>
                          <a:pt x="161365" y="510988"/>
                        </a:cubicBezTo>
                        <a:cubicBezTo>
                          <a:pt x="164353" y="499035"/>
                          <a:pt x="165476" y="486454"/>
                          <a:pt x="170329" y="475129"/>
                        </a:cubicBezTo>
                        <a:cubicBezTo>
                          <a:pt x="174573" y="465226"/>
                          <a:pt x="185424" y="458630"/>
                          <a:pt x="188259" y="448235"/>
                        </a:cubicBezTo>
                        <a:cubicBezTo>
                          <a:pt x="194598" y="424992"/>
                          <a:pt x="188277" y="398887"/>
                          <a:pt x="197224" y="376518"/>
                        </a:cubicBezTo>
                        <a:cubicBezTo>
                          <a:pt x="201225" y="366514"/>
                          <a:pt x="215841" y="365486"/>
                          <a:pt x="224118" y="358588"/>
                        </a:cubicBezTo>
                        <a:cubicBezTo>
                          <a:pt x="253858" y="333805"/>
                          <a:pt x="244519" y="330458"/>
                          <a:pt x="277906" y="313765"/>
                        </a:cubicBezTo>
                        <a:cubicBezTo>
                          <a:pt x="286358" y="309539"/>
                          <a:pt x="296348" y="309026"/>
                          <a:pt x="304800" y="304800"/>
                        </a:cubicBezTo>
                        <a:cubicBezTo>
                          <a:pt x="314437" y="299982"/>
                          <a:pt x="323417" y="293768"/>
                          <a:pt x="331694" y="286871"/>
                        </a:cubicBezTo>
                        <a:cubicBezTo>
                          <a:pt x="341434" y="278755"/>
                          <a:pt x="347580" y="266266"/>
                          <a:pt x="358588" y="259976"/>
                        </a:cubicBezTo>
                        <a:cubicBezTo>
                          <a:pt x="369285" y="253863"/>
                          <a:pt x="382494" y="254000"/>
                          <a:pt x="394447" y="251012"/>
                        </a:cubicBezTo>
                        <a:cubicBezTo>
                          <a:pt x="406400" y="239059"/>
                          <a:pt x="414269" y="220499"/>
                          <a:pt x="430306" y="215153"/>
                        </a:cubicBezTo>
                        <a:cubicBezTo>
                          <a:pt x="439271" y="212165"/>
                          <a:pt x="448033" y="208480"/>
                          <a:pt x="457200" y="206188"/>
                        </a:cubicBezTo>
                        <a:lnTo>
                          <a:pt x="528918" y="188259"/>
                        </a:lnTo>
                        <a:cubicBezTo>
                          <a:pt x="552824" y="191247"/>
                          <a:pt x="576932" y="192914"/>
                          <a:pt x="600635" y="197224"/>
                        </a:cubicBezTo>
                        <a:cubicBezTo>
                          <a:pt x="609932" y="198914"/>
                          <a:pt x="620150" y="200285"/>
                          <a:pt x="627529" y="206188"/>
                        </a:cubicBezTo>
                        <a:cubicBezTo>
                          <a:pt x="635942" y="212919"/>
                          <a:pt x="637279" y="226070"/>
                          <a:pt x="645459" y="233082"/>
                        </a:cubicBezTo>
                        <a:cubicBezTo>
                          <a:pt x="658688" y="244421"/>
                          <a:pt x="675582" y="250621"/>
                          <a:pt x="690282" y="259976"/>
                        </a:cubicBezTo>
                        <a:cubicBezTo>
                          <a:pt x="708462" y="271545"/>
                          <a:pt x="744071" y="295835"/>
                          <a:pt x="744071" y="295835"/>
                        </a:cubicBezTo>
                        <a:cubicBezTo>
                          <a:pt x="750047" y="304800"/>
                          <a:pt x="755270" y="314316"/>
                          <a:pt x="762000" y="322729"/>
                        </a:cubicBezTo>
                        <a:cubicBezTo>
                          <a:pt x="780954" y="346422"/>
                          <a:pt x="809130" y="360126"/>
                          <a:pt x="833718" y="376518"/>
                        </a:cubicBezTo>
                        <a:lnTo>
                          <a:pt x="860612" y="394447"/>
                        </a:lnTo>
                        <a:cubicBezTo>
                          <a:pt x="872565" y="412376"/>
                          <a:pt x="891245" y="427330"/>
                          <a:pt x="896471" y="448235"/>
                        </a:cubicBezTo>
                        <a:cubicBezTo>
                          <a:pt x="908048" y="494547"/>
                          <a:pt x="898600" y="473843"/>
                          <a:pt x="923365" y="510988"/>
                        </a:cubicBezTo>
                        <a:cubicBezTo>
                          <a:pt x="944701" y="574998"/>
                          <a:pt x="930811" y="549051"/>
                          <a:pt x="959224" y="591671"/>
                        </a:cubicBezTo>
                        <a:cubicBezTo>
                          <a:pt x="972773" y="645870"/>
                          <a:pt x="964290" y="615833"/>
                          <a:pt x="986118" y="681318"/>
                        </a:cubicBezTo>
                        <a:cubicBezTo>
                          <a:pt x="989106" y="690283"/>
                          <a:pt x="989840" y="700350"/>
                          <a:pt x="995082" y="708212"/>
                        </a:cubicBezTo>
                        <a:lnTo>
                          <a:pt x="1013012" y="735106"/>
                        </a:lnTo>
                        <a:lnTo>
                          <a:pt x="1075765" y="923365"/>
                        </a:lnTo>
                        <a:cubicBezTo>
                          <a:pt x="1078753" y="932330"/>
                          <a:pt x="1082437" y="941092"/>
                          <a:pt x="1084729" y="950259"/>
                        </a:cubicBezTo>
                        <a:cubicBezTo>
                          <a:pt x="1087602" y="961750"/>
                          <a:pt x="1096228" y="1000150"/>
                          <a:pt x="1102659" y="1013012"/>
                        </a:cubicBezTo>
                        <a:cubicBezTo>
                          <a:pt x="1107477" y="1022649"/>
                          <a:pt x="1116270" y="1030035"/>
                          <a:pt x="1120588" y="1039906"/>
                        </a:cubicBezTo>
                        <a:cubicBezTo>
                          <a:pt x="1137271" y="1078038"/>
                          <a:pt x="1140439" y="1123150"/>
                          <a:pt x="1165412" y="1156447"/>
                        </a:cubicBezTo>
                        <a:cubicBezTo>
                          <a:pt x="1169025" y="1161264"/>
                          <a:pt x="1205468" y="1208474"/>
                          <a:pt x="1210235" y="1219200"/>
                        </a:cubicBezTo>
                        <a:cubicBezTo>
                          <a:pt x="1217911" y="1236470"/>
                          <a:pt x="1214802" y="1259624"/>
                          <a:pt x="1228165" y="1272988"/>
                        </a:cubicBezTo>
                        <a:cubicBezTo>
                          <a:pt x="1253712" y="1298537"/>
                          <a:pt x="1241406" y="1283886"/>
                          <a:pt x="1264024" y="1317812"/>
                        </a:cubicBezTo>
                        <a:cubicBezTo>
                          <a:pt x="1270000" y="1335741"/>
                          <a:pt x="1271470" y="1355875"/>
                          <a:pt x="1281953" y="1371600"/>
                        </a:cubicBezTo>
                        <a:lnTo>
                          <a:pt x="1317812" y="1425388"/>
                        </a:lnTo>
                        <a:cubicBezTo>
                          <a:pt x="1323788" y="1434353"/>
                          <a:pt x="1328123" y="1444664"/>
                          <a:pt x="1335741" y="1452282"/>
                        </a:cubicBezTo>
                        <a:lnTo>
                          <a:pt x="1353671" y="1470212"/>
                        </a:lnTo>
                        <a:cubicBezTo>
                          <a:pt x="1376201" y="1537808"/>
                          <a:pt x="1343189" y="1457111"/>
                          <a:pt x="1389529" y="1515035"/>
                        </a:cubicBezTo>
                        <a:cubicBezTo>
                          <a:pt x="1395432" y="1522414"/>
                          <a:pt x="1393632" y="1533826"/>
                          <a:pt x="1398494" y="1541929"/>
                        </a:cubicBezTo>
                        <a:cubicBezTo>
                          <a:pt x="1402843" y="1549177"/>
                          <a:pt x="1411144" y="1553259"/>
                          <a:pt x="1416424" y="1559859"/>
                        </a:cubicBezTo>
                        <a:cubicBezTo>
                          <a:pt x="1450575" y="1602548"/>
                          <a:pt x="1415143" y="1573946"/>
                          <a:pt x="1461247" y="1604682"/>
                        </a:cubicBezTo>
                        <a:cubicBezTo>
                          <a:pt x="1464235" y="1613647"/>
                          <a:pt x="1465350" y="1623473"/>
                          <a:pt x="1470212" y="1631576"/>
                        </a:cubicBezTo>
                        <a:cubicBezTo>
                          <a:pt x="1482142" y="1651459"/>
                          <a:pt x="1535249" y="1678685"/>
                          <a:pt x="1541929" y="1685365"/>
                        </a:cubicBezTo>
                        <a:cubicBezTo>
                          <a:pt x="1547906" y="1691341"/>
                          <a:pt x="1553097" y="1698223"/>
                          <a:pt x="1559859" y="1703294"/>
                        </a:cubicBezTo>
                        <a:cubicBezTo>
                          <a:pt x="1577098" y="1716223"/>
                          <a:pt x="1595718" y="1727200"/>
                          <a:pt x="1613647" y="1739153"/>
                        </a:cubicBezTo>
                        <a:cubicBezTo>
                          <a:pt x="1622612" y="1745129"/>
                          <a:pt x="1631186" y="1751737"/>
                          <a:pt x="1640541" y="1757082"/>
                        </a:cubicBezTo>
                        <a:cubicBezTo>
                          <a:pt x="1661459" y="1769035"/>
                          <a:pt x="1682776" y="1780314"/>
                          <a:pt x="1703294" y="1792941"/>
                        </a:cubicBezTo>
                        <a:cubicBezTo>
                          <a:pt x="1776155" y="1837779"/>
                          <a:pt x="1731724" y="1820347"/>
                          <a:pt x="1783976" y="1837765"/>
                        </a:cubicBezTo>
                        <a:cubicBezTo>
                          <a:pt x="1820064" y="1873851"/>
                          <a:pt x="1779937" y="1839876"/>
                          <a:pt x="1837765" y="1864659"/>
                        </a:cubicBezTo>
                        <a:cubicBezTo>
                          <a:pt x="1847668" y="1868903"/>
                          <a:pt x="1855694" y="1876612"/>
                          <a:pt x="1864659" y="1882588"/>
                        </a:cubicBezTo>
                        <a:cubicBezTo>
                          <a:pt x="1940569" y="1878593"/>
                          <a:pt x="2014896" y="1881077"/>
                          <a:pt x="2088776" y="1864659"/>
                        </a:cubicBezTo>
                        <a:cubicBezTo>
                          <a:pt x="2098001" y="1862609"/>
                          <a:pt x="2107219" y="1859920"/>
                          <a:pt x="2115671" y="1855694"/>
                        </a:cubicBezTo>
                        <a:cubicBezTo>
                          <a:pt x="2125308" y="1850876"/>
                          <a:pt x="2133600" y="1843741"/>
                          <a:pt x="2142565" y="1837765"/>
                        </a:cubicBezTo>
                        <a:cubicBezTo>
                          <a:pt x="2148541" y="1828800"/>
                          <a:pt x="2153763" y="1819284"/>
                          <a:pt x="2160494" y="1810871"/>
                        </a:cubicBezTo>
                        <a:cubicBezTo>
                          <a:pt x="2165774" y="1804271"/>
                          <a:pt x="2174075" y="1800189"/>
                          <a:pt x="2178424" y="1792941"/>
                        </a:cubicBezTo>
                        <a:cubicBezTo>
                          <a:pt x="2183286" y="1784838"/>
                          <a:pt x="2182799" y="1774307"/>
                          <a:pt x="2187388" y="1766047"/>
                        </a:cubicBezTo>
                        <a:cubicBezTo>
                          <a:pt x="2197853" y="1747210"/>
                          <a:pt x="2216433" y="1732702"/>
                          <a:pt x="2223247" y="1712259"/>
                        </a:cubicBezTo>
                        <a:cubicBezTo>
                          <a:pt x="2234885" y="1677347"/>
                          <a:pt x="2225530" y="1692047"/>
                          <a:pt x="2250141" y="1667435"/>
                        </a:cubicBezTo>
                        <a:cubicBezTo>
                          <a:pt x="2263171" y="1628348"/>
                          <a:pt x="2262324" y="1615165"/>
                          <a:pt x="2286000" y="1586753"/>
                        </a:cubicBezTo>
                        <a:cubicBezTo>
                          <a:pt x="2311783" y="1555813"/>
                          <a:pt x="2333648" y="1551386"/>
                          <a:pt x="2348753" y="1506071"/>
                        </a:cubicBezTo>
                        <a:cubicBezTo>
                          <a:pt x="2356646" y="1482391"/>
                          <a:pt x="2370458" y="1433093"/>
                          <a:pt x="2393576" y="1425388"/>
                        </a:cubicBezTo>
                        <a:lnTo>
                          <a:pt x="2420471" y="1416424"/>
                        </a:lnTo>
                        <a:lnTo>
                          <a:pt x="2456329" y="1362635"/>
                        </a:lnTo>
                        <a:lnTo>
                          <a:pt x="2474259" y="1335741"/>
                        </a:lnTo>
                        <a:cubicBezTo>
                          <a:pt x="2480235" y="1326776"/>
                          <a:pt x="2484569" y="1316465"/>
                          <a:pt x="2492188" y="1308847"/>
                        </a:cubicBezTo>
                        <a:lnTo>
                          <a:pt x="2510118" y="1290918"/>
                        </a:lnTo>
                        <a:cubicBezTo>
                          <a:pt x="2516094" y="1278965"/>
                          <a:pt x="2520634" y="1266178"/>
                          <a:pt x="2528047" y="1255059"/>
                        </a:cubicBezTo>
                        <a:cubicBezTo>
                          <a:pt x="2532735" y="1248026"/>
                          <a:pt x="2542196" y="1244689"/>
                          <a:pt x="2545976" y="1237129"/>
                        </a:cubicBezTo>
                        <a:cubicBezTo>
                          <a:pt x="2551486" y="1226109"/>
                          <a:pt x="2549431" y="1212291"/>
                          <a:pt x="2554941" y="1201271"/>
                        </a:cubicBezTo>
                        <a:cubicBezTo>
                          <a:pt x="2558721" y="1193711"/>
                          <a:pt x="2567591" y="1189941"/>
                          <a:pt x="2572871" y="1183341"/>
                        </a:cubicBezTo>
                        <a:cubicBezTo>
                          <a:pt x="2579602" y="1174928"/>
                          <a:pt x="2585982" y="1166084"/>
                          <a:pt x="2590800" y="1156447"/>
                        </a:cubicBezTo>
                        <a:cubicBezTo>
                          <a:pt x="2595026" y="1147995"/>
                          <a:pt x="2595539" y="1138005"/>
                          <a:pt x="2599765" y="1129553"/>
                        </a:cubicBezTo>
                        <a:cubicBezTo>
                          <a:pt x="2604583" y="1119916"/>
                          <a:pt x="2612876" y="1112296"/>
                          <a:pt x="2617694" y="1102659"/>
                        </a:cubicBezTo>
                        <a:cubicBezTo>
                          <a:pt x="2621920" y="1094207"/>
                          <a:pt x="2621797" y="1083868"/>
                          <a:pt x="2626659" y="1075765"/>
                        </a:cubicBezTo>
                        <a:cubicBezTo>
                          <a:pt x="2631007" y="1068517"/>
                          <a:pt x="2637826" y="1062906"/>
                          <a:pt x="2644588" y="1057835"/>
                        </a:cubicBezTo>
                        <a:cubicBezTo>
                          <a:pt x="2661827" y="1044906"/>
                          <a:pt x="2698376" y="1021976"/>
                          <a:pt x="2698376" y="1021976"/>
                        </a:cubicBezTo>
                        <a:cubicBezTo>
                          <a:pt x="2749763" y="944898"/>
                          <a:pt x="2681338" y="1035607"/>
                          <a:pt x="2743200" y="986118"/>
                        </a:cubicBezTo>
                        <a:cubicBezTo>
                          <a:pt x="2751613" y="979388"/>
                          <a:pt x="2753511" y="966842"/>
                          <a:pt x="2761129" y="959224"/>
                        </a:cubicBezTo>
                        <a:cubicBezTo>
                          <a:pt x="2824608" y="895745"/>
                          <a:pt x="2753477" y="1032181"/>
                          <a:pt x="2868706" y="878541"/>
                        </a:cubicBezTo>
                        <a:cubicBezTo>
                          <a:pt x="2954455" y="764208"/>
                          <a:pt x="2816933" y="939284"/>
                          <a:pt x="2949388" y="806824"/>
                        </a:cubicBezTo>
                        <a:cubicBezTo>
                          <a:pt x="2958353" y="797859"/>
                          <a:pt x="2968675" y="790072"/>
                          <a:pt x="2976282" y="779929"/>
                        </a:cubicBezTo>
                        <a:cubicBezTo>
                          <a:pt x="2986736" y="765990"/>
                          <a:pt x="2991836" y="748335"/>
                          <a:pt x="3003176" y="735106"/>
                        </a:cubicBezTo>
                        <a:cubicBezTo>
                          <a:pt x="3010188" y="726925"/>
                          <a:pt x="3021657" y="723907"/>
                          <a:pt x="3030071" y="717176"/>
                        </a:cubicBezTo>
                        <a:cubicBezTo>
                          <a:pt x="3051584" y="699966"/>
                          <a:pt x="3072346" y="681818"/>
                          <a:pt x="3092824" y="663388"/>
                        </a:cubicBezTo>
                        <a:cubicBezTo>
                          <a:pt x="3102247" y="654907"/>
                          <a:pt x="3110177" y="644843"/>
                          <a:pt x="3119718" y="636494"/>
                        </a:cubicBezTo>
                        <a:cubicBezTo>
                          <a:pt x="3134118" y="623894"/>
                          <a:pt x="3150240" y="613347"/>
                          <a:pt x="3164541" y="600635"/>
                        </a:cubicBezTo>
                        <a:cubicBezTo>
                          <a:pt x="3215589" y="555259"/>
                          <a:pt x="3179608" y="571706"/>
                          <a:pt x="3227294" y="555812"/>
                        </a:cubicBezTo>
                        <a:cubicBezTo>
                          <a:pt x="3251589" y="531517"/>
                          <a:pt x="3277200" y="501681"/>
                          <a:pt x="3307976" y="484094"/>
                        </a:cubicBezTo>
                        <a:cubicBezTo>
                          <a:pt x="3316181" y="479406"/>
                          <a:pt x="3326610" y="479718"/>
                          <a:pt x="3334871" y="475129"/>
                        </a:cubicBezTo>
                        <a:cubicBezTo>
                          <a:pt x="3353708" y="464664"/>
                          <a:pt x="3370730" y="451224"/>
                          <a:pt x="3388659" y="439271"/>
                        </a:cubicBezTo>
                        <a:cubicBezTo>
                          <a:pt x="3403978" y="429058"/>
                          <a:pt x="3448478" y="398774"/>
                          <a:pt x="3460376" y="394447"/>
                        </a:cubicBezTo>
                        <a:cubicBezTo>
                          <a:pt x="3477459" y="388235"/>
                          <a:pt x="3496531" y="389891"/>
                          <a:pt x="3514165" y="385482"/>
                        </a:cubicBezTo>
                        <a:cubicBezTo>
                          <a:pt x="3532500" y="380898"/>
                          <a:pt x="3550024" y="373529"/>
                          <a:pt x="3567953" y="367553"/>
                        </a:cubicBezTo>
                        <a:lnTo>
                          <a:pt x="3621741" y="349624"/>
                        </a:lnTo>
                        <a:cubicBezTo>
                          <a:pt x="3633694" y="346636"/>
                          <a:pt x="3646064" y="344985"/>
                          <a:pt x="3657600" y="340659"/>
                        </a:cubicBezTo>
                        <a:cubicBezTo>
                          <a:pt x="3670113" y="335966"/>
                          <a:pt x="3680566" y="326245"/>
                          <a:pt x="3693459" y="322729"/>
                        </a:cubicBezTo>
                        <a:cubicBezTo>
                          <a:pt x="3713844" y="317169"/>
                          <a:pt x="3735294" y="316753"/>
                          <a:pt x="3756212" y="313765"/>
                        </a:cubicBezTo>
                        <a:cubicBezTo>
                          <a:pt x="3858276" y="279742"/>
                          <a:pt x="3791133" y="294725"/>
                          <a:pt x="3962400" y="304800"/>
                        </a:cubicBezTo>
                        <a:cubicBezTo>
                          <a:pt x="3993199" y="310960"/>
                          <a:pt x="4013550" y="314291"/>
                          <a:pt x="4043082" y="322729"/>
                        </a:cubicBezTo>
                        <a:cubicBezTo>
                          <a:pt x="4107412" y="341109"/>
                          <a:pt x="4023654" y="322429"/>
                          <a:pt x="4114800" y="340659"/>
                        </a:cubicBezTo>
                        <a:cubicBezTo>
                          <a:pt x="4133988" y="348882"/>
                          <a:pt x="4189993" y="371431"/>
                          <a:pt x="4213412" y="385482"/>
                        </a:cubicBezTo>
                        <a:cubicBezTo>
                          <a:pt x="4231890" y="396569"/>
                          <a:pt x="4267200" y="421341"/>
                          <a:pt x="4267200" y="421341"/>
                        </a:cubicBezTo>
                        <a:cubicBezTo>
                          <a:pt x="4318581" y="498413"/>
                          <a:pt x="4250165" y="407713"/>
                          <a:pt x="4312024" y="457200"/>
                        </a:cubicBezTo>
                        <a:cubicBezTo>
                          <a:pt x="4320437" y="463931"/>
                          <a:pt x="4322941" y="475914"/>
                          <a:pt x="4329953" y="484094"/>
                        </a:cubicBezTo>
                        <a:cubicBezTo>
                          <a:pt x="4357807" y="516591"/>
                          <a:pt x="4368702" y="522121"/>
                          <a:pt x="4401671" y="546847"/>
                        </a:cubicBezTo>
                        <a:cubicBezTo>
                          <a:pt x="4419178" y="581862"/>
                          <a:pt x="4416412" y="580037"/>
                          <a:pt x="4437529" y="609600"/>
                        </a:cubicBezTo>
                        <a:cubicBezTo>
                          <a:pt x="4446214" y="621758"/>
                          <a:pt x="4453859" y="634894"/>
                          <a:pt x="4464424" y="645459"/>
                        </a:cubicBezTo>
                        <a:cubicBezTo>
                          <a:pt x="4472043" y="653077"/>
                          <a:pt x="4482353" y="657412"/>
                          <a:pt x="4491318" y="663388"/>
                        </a:cubicBezTo>
                        <a:cubicBezTo>
                          <a:pt x="4499460" y="675601"/>
                          <a:pt x="4512984" y="699697"/>
                          <a:pt x="4527176" y="708212"/>
                        </a:cubicBezTo>
                        <a:cubicBezTo>
                          <a:pt x="4535279" y="713074"/>
                          <a:pt x="4545106" y="714188"/>
                          <a:pt x="4554071" y="717176"/>
                        </a:cubicBezTo>
                        <a:cubicBezTo>
                          <a:pt x="4583722" y="761654"/>
                          <a:pt x="4564379" y="736449"/>
                          <a:pt x="4616824" y="788894"/>
                        </a:cubicBezTo>
                        <a:cubicBezTo>
                          <a:pt x="4633503" y="805573"/>
                          <a:pt x="4639025" y="813442"/>
                          <a:pt x="4661647" y="824753"/>
                        </a:cubicBezTo>
                        <a:cubicBezTo>
                          <a:pt x="4670099" y="828979"/>
                          <a:pt x="4679576" y="830730"/>
                          <a:pt x="4688541" y="833718"/>
                        </a:cubicBezTo>
                        <a:cubicBezTo>
                          <a:pt x="4694518" y="839694"/>
                          <a:pt x="4699871" y="846367"/>
                          <a:pt x="4706471" y="851647"/>
                        </a:cubicBezTo>
                        <a:cubicBezTo>
                          <a:pt x="4756766" y="891881"/>
                          <a:pt x="4755232" y="867894"/>
                          <a:pt x="4849906" y="860612"/>
                        </a:cubicBezTo>
                        <a:cubicBezTo>
                          <a:pt x="4867835" y="854635"/>
                          <a:pt x="4890330" y="856045"/>
                          <a:pt x="4903694" y="842682"/>
                        </a:cubicBezTo>
                        <a:cubicBezTo>
                          <a:pt x="4909671" y="836706"/>
                          <a:pt x="4914376" y="829101"/>
                          <a:pt x="4921624" y="824753"/>
                        </a:cubicBezTo>
                        <a:cubicBezTo>
                          <a:pt x="4979378" y="790101"/>
                          <a:pt x="4917124" y="846432"/>
                          <a:pt x="4975412" y="797859"/>
                        </a:cubicBezTo>
                        <a:cubicBezTo>
                          <a:pt x="4985152" y="789743"/>
                          <a:pt x="4991757" y="777998"/>
                          <a:pt x="5002306" y="770965"/>
                        </a:cubicBezTo>
                        <a:cubicBezTo>
                          <a:pt x="5068321" y="726955"/>
                          <a:pt x="4988387" y="803314"/>
                          <a:pt x="5056094" y="744071"/>
                        </a:cubicBezTo>
                        <a:cubicBezTo>
                          <a:pt x="5142044" y="668865"/>
                          <a:pt x="5072112" y="728435"/>
                          <a:pt x="5118847" y="672353"/>
                        </a:cubicBezTo>
                        <a:cubicBezTo>
                          <a:pt x="5126963" y="662613"/>
                          <a:pt x="5137625" y="655198"/>
                          <a:pt x="5145741" y="645459"/>
                        </a:cubicBezTo>
                        <a:cubicBezTo>
                          <a:pt x="5202295" y="577595"/>
                          <a:pt x="5129431" y="652807"/>
                          <a:pt x="5181600" y="600635"/>
                        </a:cubicBezTo>
                        <a:cubicBezTo>
                          <a:pt x="5219379" y="487302"/>
                          <a:pt x="5156355" y="668505"/>
                          <a:pt x="5208494" y="546847"/>
                        </a:cubicBezTo>
                        <a:cubicBezTo>
                          <a:pt x="5213347" y="535522"/>
                          <a:pt x="5212606" y="522313"/>
                          <a:pt x="5217459" y="510988"/>
                        </a:cubicBezTo>
                        <a:cubicBezTo>
                          <a:pt x="5230969" y="479464"/>
                          <a:pt x="5234913" y="489828"/>
                          <a:pt x="5253318" y="466165"/>
                        </a:cubicBezTo>
                        <a:cubicBezTo>
                          <a:pt x="5269100" y="445874"/>
                          <a:pt x="5281063" y="422625"/>
                          <a:pt x="5298141" y="403412"/>
                        </a:cubicBezTo>
                        <a:cubicBezTo>
                          <a:pt x="5305299" y="395359"/>
                          <a:pt x="5317416" y="393101"/>
                          <a:pt x="5325035" y="385482"/>
                        </a:cubicBezTo>
                        <a:cubicBezTo>
                          <a:pt x="5335600" y="374917"/>
                          <a:pt x="5343245" y="361782"/>
                          <a:pt x="5351929" y="349624"/>
                        </a:cubicBezTo>
                        <a:cubicBezTo>
                          <a:pt x="5358192" y="340856"/>
                          <a:pt x="5362240" y="330348"/>
                          <a:pt x="5369859" y="322729"/>
                        </a:cubicBezTo>
                        <a:cubicBezTo>
                          <a:pt x="5384509" y="308079"/>
                          <a:pt x="5414796" y="290632"/>
                          <a:pt x="5432612" y="277906"/>
                        </a:cubicBezTo>
                        <a:cubicBezTo>
                          <a:pt x="5444770" y="269222"/>
                          <a:pt x="5455498" y="258425"/>
                          <a:pt x="5468471" y="251012"/>
                        </a:cubicBezTo>
                        <a:cubicBezTo>
                          <a:pt x="5476676" y="246324"/>
                          <a:pt x="5486913" y="246273"/>
                          <a:pt x="5495365" y="242047"/>
                        </a:cubicBezTo>
                        <a:cubicBezTo>
                          <a:pt x="5505002" y="237229"/>
                          <a:pt x="5512413" y="228494"/>
                          <a:pt x="5522259" y="224118"/>
                        </a:cubicBezTo>
                        <a:cubicBezTo>
                          <a:pt x="5550328" y="211643"/>
                          <a:pt x="5582099" y="204675"/>
                          <a:pt x="5611906" y="197224"/>
                        </a:cubicBezTo>
                        <a:cubicBezTo>
                          <a:pt x="5651161" y="157966"/>
                          <a:pt x="5605504" y="196454"/>
                          <a:pt x="5692588" y="170329"/>
                        </a:cubicBezTo>
                        <a:cubicBezTo>
                          <a:pt x="5702908" y="167233"/>
                          <a:pt x="5708904" y="154447"/>
                          <a:pt x="5719482" y="152400"/>
                        </a:cubicBezTo>
                        <a:cubicBezTo>
                          <a:pt x="5802462" y="136339"/>
                          <a:pt x="5970494" y="116541"/>
                          <a:pt x="5970494" y="116541"/>
                        </a:cubicBezTo>
                        <a:cubicBezTo>
                          <a:pt x="5979459" y="113553"/>
                          <a:pt x="5988021" y="108825"/>
                          <a:pt x="5997388" y="107576"/>
                        </a:cubicBezTo>
                        <a:cubicBezTo>
                          <a:pt x="6180575" y="83152"/>
                          <a:pt x="6305124" y="111666"/>
                          <a:pt x="6517341" y="125506"/>
                        </a:cubicBezTo>
                        <a:cubicBezTo>
                          <a:pt x="6526306" y="128494"/>
                          <a:pt x="6535149" y="131875"/>
                          <a:pt x="6544235" y="134471"/>
                        </a:cubicBezTo>
                        <a:cubicBezTo>
                          <a:pt x="6556082" y="137856"/>
                          <a:pt x="6568293" y="139895"/>
                          <a:pt x="6580094" y="143435"/>
                        </a:cubicBezTo>
                        <a:cubicBezTo>
                          <a:pt x="6598196" y="148866"/>
                          <a:pt x="6633882" y="161365"/>
                          <a:pt x="6633882" y="161365"/>
                        </a:cubicBezTo>
                        <a:cubicBezTo>
                          <a:pt x="6639859" y="167341"/>
                          <a:pt x="6644252" y="175514"/>
                          <a:pt x="6651812" y="179294"/>
                        </a:cubicBezTo>
                        <a:cubicBezTo>
                          <a:pt x="6662832" y="184804"/>
                          <a:pt x="6678050" y="180562"/>
                          <a:pt x="6687671" y="188259"/>
                        </a:cubicBezTo>
                        <a:cubicBezTo>
                          <a:pt x="6695050" y="194162"/>
                          <a:pt x="6690732" y="207774"/>
                          <a:pt x="6696635" y="215153"/>
                        </a:cubicBezTo>
                        <a:cubicBezTo>
                          <a:pt x="6703365" y="223566"/>
                          <a:pt x="6714564" y="227106"/>
                          <a:pt x="6723529" y="233082"/>
                        </a:cubicBezTo>
                        <a:cubicBezTo>
                          <a:pt x="6732494" y="248023"/>
                          <a:pt x="6741962" y="262674"/>
                          <a:pt x="6750424" y="277906"/>
                        </a:cubicBezTo>
                        <a:cubicBezTo>
                          <a:pt x="6756914" y="289588"/>
                          <a:pt x="6760335" y="303074"/>
                          <a:pt x="6768353" y="313765"/>
                        </a:cubicBezTo>
                        <a:cubicBezTo>
                          <a:pt x="6810253" y="369632"/>
                          <a:pt x="6794688" y="331135"/>
                          <a:pt x="6840071" y="376518"/>
                        </a:cubicBezTo>
                        <a:cubicBezTo>
                          <a:pt x="6906792" y="443237"/>
                          <a:pt x="6830475" y="388049"/>
                          <a:pt x="6893859" y="430306"/>
                        </a:cubicBezTo>
                        <a:cubicBezTo>
                          <a:pt x="6899835" y="448235"/>
                          <a:pt x="6898424" y="470730"/>
                          <a:pt x="6911788" y="484094"/>
                        </a:cubicBezTo>
                        <a:cubicBezTo>
                          <a:pt x="6917765" y="490071"/>
                          <a:pt x="6924307" y="495531"/>
                          <a:pt x="6929718" y="502024"/>
                        </a:cubicBezTo>
                        <a:cubicBezTo>
                          <a:pt x="6939283" y="513502"/>
                          <a:pt x="6946047" y="527317"/>
                          <a:pt x="6956612" y="537882"/>
                        </a:cubicBezTo>
                        <a:cubicBezTo>
                          <a:pt x="6964231" y="545501"/>
                          <a:pt x="6975887" y="548193"/>
                          <a:pt x="6983506" y="555812"/>
                        </a:cubicBezTo>
                        <a:cubicBezTo>
                          <a:pt x="6994071" y="566377"/>
                          <a:pt x="7001435" y="579718"/>
                          <a:pt x="7010400" y="591671"/>
                        </a:cubicBezTo>
                        <a:cubicBezTo>
                          <a:pt x="7030893" y="653147"/>
                          <a:pt x="7006694" y="576845"/>
                          <a:pt x="7028329" y="663388"/>
                        </a:cubicBezTo>
                        <a:cubicBezTo>
                          <a:pt x="7030621" y="672555"/>
                          <a:pt x="7034698" y="681196"/>
                          <a:pt x="7037294" y="690282"/>
                        </a:cubicBezTo>
                        <a:cubicBezTo>
                          <a:pt x="7040679" y="702129"/>
                          <a:pt x="7039729" y="715693"/>
                          <a:pt x="7046259" y="726141"/>
                        </a:cubicBezTo>
                        <a:cubicBezTo>
                          <a:pt x="7055218" y="740476"/>
                          <a:pt x="7082118" y="762000"/>
                          <a:pt x="7082118" y="762000"/>
                        </a:cubicBezTo>
                        <a:cubicBezTo>
                          <a:pt x="7107511" y="838184"/>
                          <a:pt x="7072096" y="745296"/>
                          <a:pt x="7109012" y="806824"/>
                        </a:cubicBezTo>
                        <a:cubicBezTo>
                          <a:pt x="7113874" y="814927"/>
                          <a:pt x="7112073" y="826339"/>
                          <a:pt x="7117976" y="833718"/>
                        </a:cubicBezTo>
                        <a:cubicBezTo>
                          <a:pt x="7124707" y="842131"/>
                          <a:pt x="7136594" y="844750"/>
                          <a:pt x="7144871" y="851647"/>
                        </a:cubicBezTo>
                        <a:cubicBezTo>
                          <a:pt x="7154611" y="859763"/>
                          <a:pt x="7163649" y="868801"/>
                          <a:pt x="7171765" y="878541"/>
                        </a:cubicBezTo>
                        <a:cubicBezTo>
                          <a:pt x="7178662" y="886818"/>
                          <a:pt x="7182536" y="897382"/>
                          <a:pt x="7189694" y="905435"/>
                        </a:cubicBezTo>
                        <a:cubicBezTo>
                          <a:pt x="7206540" y="924387"/>
                          <a:pt x="7229417" y="938126"/>
                          <a:pt x="7243482" y="959224"/>
                        </a:cubicBezTo>
                        <a:cubicBezTo>
                          <a:pt x="7255435" y="977153"/>
                          <a:pt x="7272527" y="992569"/>
                          <a:pt x="7279341" y="1013012"/>
                        </a:cubicBezTo>
                        <a:cubicBezTo>
                          <a:pt x="7288809" y="1041416"/>
                          <a:pt x="7286375" y="1041976"/>
                          <a:pt x="7306235" y="1066800"/>
                        </a:cubicBezTo>
                        <a:cubicBezTo>
                          <a:pt x="7327097" y="1092877"/>
                          <a:pt x="7323107" y="1079366"/>
                          <a:pt x="7351059" y="1102659"/>
                        </a:cubicBezTo>
                        <a:cubicBezTo>
                          <a:pt x="7360798" y="1110775"/>
                          <a:pt x="7369702" y="1119927"/>
                          <a:pt x="7377953" y="1129553"/>
                        </a:cubicBezTo>
                        <a:cubicBezTo>
                          <a:pt x="7446306" y="1209299"/>
                          <a:pt x="7367180" y="1131693"/>
                          <a:pt x="7431741" y="1183341"/>
                        </a:cubicBezTo>
                        <a:cubicBezTo>
                          <a:pt x="7438341" y="1188621"/>
                          <a:pt x="7441823" y="1198132"/>
                          <a:pt x="7449671" y="1201271"/>
                        </a:cubicBezTo>
                        <a:cubicBezTo>
                          <a:pt x="7472550" y="1210423"/>
                          <a:pt x="7498509" y="1210049"/>
                          <a:pt x="7521388" y="1219200"/>
                        </a:cubicBezTo>
                        <a:cubicBezTo>
                          <a:pt x="7611274" y="1255153"/>
                          <a:pt x="7524857" y="1222929"/>
                          <a:pt x="7602071" y="1246094"/>
                        </a:cubicBezTo>
                        <a:cubicBezTo>
                          <a:pt x="7620173" y="1251525"/>
                          <a:pt x="7655859" y="1264024"/>
                          <a:pt x="7655859" y="1264024"/>
                        </a:cubicBezTo>
                        <a:cubicBezTo>
                          <a:pt x="7727577" y="1261036"/>
                          <a:pt x="7799402" y="1259998"/>
                          <a:pt x="7871012" y="1255059"/>
                        </a:cubicBezTo>
                        <a:cubicBezTo>
                          <a:pt x="7886213" y="1254011"/>
                          <a:pt x="7902516" y="1253494"/>
                          <a:pt x="7915835" y="1246094"/>
                        </a:cubicBezTo>
                        <a:cubicBezTo>
                          <a:pt x="7930612" y="1237885"/>
                          <a:pt x="7951694" y="1210235"/>
                          <a:pt x="7951694" y="1210235"/>
                        </a:cubicBezTo>
                        <a:cubicBezTo>
                          <a:pt x="7954682" y="1201270"/>
                          <a:pt x="7956433" y="1191793"/>
                          <a:pt x="7960659" y="1183341"/>
                        </a:cubicBezTo>
                        <a:cubicBezTo>
                          <a:pt x="7965477" y="1173704"/>
                          <a:pt x="7976331" y="1166982"/>
                          <a:pt x="7978588" y="1156447"/>
                        </a:cubicBezTo>
                        <a:cubicBezTo>
                          <a:pt x="7985504" y="1124173"/>
                          <a:pt x="7984565" y="1090706"/>
                          <a:pt x="7987553" y="1057835"/>
                        </a:cubicBezTo>
                        <a:cubicBezTo>
                          <a:pt x="7990541" y="911412"/>
                          <a:pt x="7988542" y="764801"/>
                          <a:pt x="7996518" y="618565"/>
                        </a:cubicBezTo>
                        <a:cubicBezTo>
                          <a:pt x="7997547" y="599694"/>
                          <a:pt x="8014447" y="564776"/>
                          <a:pt x="8014447" y="564776"/>
                        </a:cubicBezTo>
                        <a:cubicBezTo>
                          <a:pt x="8021929" y="512406"/>
                          <a:pt x="8021892" y="504379"/>
                          <a:pt x="8032376" y="457200"/>
                        </a:cubicBezTo>
                        <a:cubicBezTo>
                          <a:pt x="8046386" y="394155"/>
                          <a:pt x="8035333" y="446849"/>
                          <a:pt x="8050306" y="394447"/>
                        </a:cubicBezTo>
                        <a:cubicBezTo>
                          <a:pt x="8077405" y="299603"/>
                          <a:pt x="8034590" y="432630"/>
                          <a:pt x="8077200" y="304800"/>
                        </a:cubicBezTo>
                        <a:cubicBezTo>
                          <a:pt x="8080188" y="295835"/>
                          <a:pt x="8083873" y="287074"/>
                          <a:pt x="8086165" y="277906"/>
                        </a:cubicBezTo>
                        <a:cubicBezTo>
                          <a:pt x="8089153" y="265953"/>
                          <a:pt x="8089619" y="253067"/>
                          <a:pt x="8095129" y="242047"/>
                        </a:cubicBezTo>
                        <a:cubicBezTo>
                          <a:pt x="8098909" y="234487"/>
                          <a:pt x="8107082" y="230094"/>
                          <a:pt x="8113059" y="224118"/>
                        </a:cubicBezTo>
                        <a:cubicBezTo>
                          <a:pt x="8128000" y="191247"/>
                          <a:pt x="8143659" y="158694"/>
                          <a:pt x="8157882" y="125506"/>
                        </a:cubicBezTo>
                        <a:cubicBezTo>
                          <a:pt x="8175338" y="84775"/>
                          <a:pt x="8154961" y="110498"/>
                          <a:pt x="8184776" y="80682"/>
                        </a:cubicBezTo>
                        <a:cubicBezTo>
                          <a:pt x="8198767" y="38711"/>
                          <a:pt x="8186678" y="51072"/>
                          <a:pt x="8247529" y="35859"/>
                        </a:cubicBezTo>
                        <a:cubicBezTo>
                          <a:pt x="8334944" y="14005"/>
                          <a:pt x="8225828" y="40680"/>
                          <a:pt x="8328212" y="17929"/>
                        </a:cubicBezTo>
                        <a:cubicBezTo>
                          <a:pt x="8340239" y="15256"/>
                          <a:pt x="8351806" y="10133"/>
                          <a:pt x="8364071" y="8965"/>
                        </a:cubicBezTo>
                        <a:cubicBezTo>
                          <a:pt x="8414730" y="4140"/>
                          <a:pt x="8465671" y="2988"/>
                          <a:pt x="8516471" y="0"/>
                        </a:cubicBezTo>
                        <a:lnTo>
                          <a:pt x="9054353" y="8965"/>
                        </a:lnTo>
                        <a:cubicBezTo>
                          <a:pt x="9063798" y="9265"/>
                          <a:pt x="9072022" y="15879"/>
                          <a:pt x="9081247" y="17929"/>
                        </a:cubicBezTo>
                        <a:cubicBezTo>
                          <a:pt x="9098991" y="21872"/>
                          <a:pt x="9117401" y="22485"/>
                          <a:pt x="9135035" y="26894"/>
                        </a:cubicBezTo>
                        <a:cubicBezTo>
                          <a:pt x="9153370" y="31478"/>
                          <a:pt x="9188824" y="44824"/>
                          <a:pt x="9188824" y="44824"/>
                        </a:cubicBezTo>
                        <a:cubicBezTo>
                          <a:pt x="9197789" y="53789"/>
                          <a:pt x="9205711" y="63935"/>
                          <a:pt x="9215718" y="71718"/>
                        </a:cubicBezTo>
                        <a:cubicBezTo>
                          <a:pt x="9232727" y="84947"/>
                          <a:pt x="9254270" y="92339"/>
                          <a:pt x="9269506" y="107576"/>
                        </a:cubicBezTo>
                        <a:cubicBezTo>
                          <a:pt x="9294117" y="132188"/>
                          <a:pt x="9279417" y="122833"/>
                          <a:pt x="9314329" y="134471"/>
                        </a:cubicBezTo>
                        <a:cubicBezTo>
                          <a:pt x="9317317" y="143436"/>
                          <a:pt x="9318432" y="153262"/>
                          <a:pt x="9323294" y="161365"/>
                        </a:cubicBezTo>
                        <a:cubicBezTo>
                          <a:pt x="9335600" y="181873"/>
                          <a:pt x="9346965" y="181208"/>
                          <a:pt x="9368118" y="188259"/>
                        </a:cubicBezTo>
                        <a:cubicBezTo>
                          <a:pt x="9386423" y="243177"/>
                          <a:pt x="9363313" y="200804"/>
                          <a:pt x="9448800" y="224118"/>
                        </a:cubicBezTo>
                        <a:cubicBezTo>
                          <a:pt x="9526696" y="245362"/>
                          <a:pt x="9439386" y="242047"/>
                          <a:pt x="9493624" y="242047"/>
                        </a:cubicBez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044115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47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Calibri</vt:lpstr>
      <vt:lpstr>Calibri Light</vt:lpstr>
      <vt:lpstr>レトロスペクト</vt:lpstr>
      <vt:lpstr>ライフチャート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ライフチャート</dc:title>
  <dc:creator>Miyamoto Mayu</dc:creator>
  <cp:lastModifiedBy>Miyamoto Mayu</cp:lastModifiedBy>
  <cp:revision>8</cp:revision>
  <dcterms:created xsi:type="dcterms:W3CDTF">2020-11-09T14:52:57Z</dcterms:created>
  <dcterms:modified xsi:type="dcterms:W3CDTF">2020-11-21T08:16:52Z</dcterms:modified>
</cp:coreProperties>
</file>