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CCFF"/>
    <a:srgbClr val="99CCFF"/>
    <a:srgbClr val="CCFFFF"/>
    <a:srgbClr val="CCFFCC"/>
    <a:srgbClr val="FFFFCC"/>
    <a:srgbClr val="FFCCCC"/>
    <a:srgbClr val="FFFF99"/>
    <a:srgbClr val="FF9999"/>
    <a:srgbClr val="E48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901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406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30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32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76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60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70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591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580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93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03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FA663C5-9A1D-4961-95B6-A168BEF3B672}" type="datetimeFigureOut">
              <a:rPr kumimoji="1" lang="ja-JP" altLang="en-US" smtClean="0"/>
              <a:t>2020/11/21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88C4DB4-0048-43D4-B4BE-1E6AF1AB2E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99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2CD992-D5CF-4DD8-B991-75969C105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ライフキャリア・レインボー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76C628-37CE-4445-9487-7EFE6FF85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9951021" cy="74586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1800" dirty="0">
                <a:latin typeface="+mn-ea"/>
              </a:rPr>
              <a:t>人には、年代などによって、果たすべき役割が変わるとも言われます。限りある時間を</a:t>
            </a:r>
            <a:r>
              <a:rPr kumimoji="1" lang="en-US" altLang="ja-JP" sz="1800" dirty="0">
                <a:latin typeface="+mn-ea"/>
              </a:rPr>
              <a:t>100</a:t>
            </a:r>
            <a:r>
              <a:rPr kumimoji="1" lang="ja-JP" altLang="en-US" sz="1800" dirty="0">
                <a:latin typeface="+mn-ea"/>
              </a:rPr>
              <a:t>％としたとき、あなたはその役割をどの程度果たしたいですか？現在～</a:t>
            </a:r>
            <a:r>
              <a:rPr kumimoji="1" lang="en-US" altLang="ja-JP" sz="1800" dirty="0">
                <a:latin typeface="+mn-ea"/>
              </a:rPr>
              <a:t>10</a:t>
            </a:r>
            <a:r>
              <a:rPr kumimoji="1" lang="ja-JP" altLang="en-US" sz="1800" dirty="0">
                <a:latin typeface="+mn-ea"/>
              </a:rPr>
              <a:t>年後までを考えてみましょう。</a:t>
            </a:r>
            <a:endParaRPr lang="en-US" altLang="ja-JP" sz="1800" dirty="0">
              <a:latin typeface="+mn-ea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61A9FE65-61F6-4B7B-B73D-188CA59612A2}"/>
              </a:ext>
            </a:extLst>
          </p:cNvPr>
          <p:cNvSpPr txBox="1">
            <a:spLocks/>
          </p:cNvSpPr>
          <p:nvPr/>
        </p:nvSpPr>
        <p:spPr>
          <a:xfrm>
            <a:off x="1097280" y="3296491"/>
            <a:ext cx="10058400" cy="145075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Wingdings" panose="05000000000000000000" pitchFamily="2" charset="2"/>
              <a:buChar char="n"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ACBB288C-78DE-4586-A890-302A5DCB0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121124"/>
              </p:ext>
            </p:extLst>
          </p:nvPr>
        </p:nvGraphicFramePr>
        <p:xfrm>
          <a:off x="1120489" y="2711272"/>
          <a:ext cx="9951021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45">
                  <a:extLst>
                    <a:ext uri="{9D8B030D-6E8A-4147-A177-3AD203B41FA5}">
                      <a16:colId xmlns:a16="http://schemas.microsoft.com/office/drawing/2014/main" val="572660048"/>
                    </a:ext>
                  </a:extLst>
                </a:gridCol>
                <a:gridCol w="1811238">
                  <a:extLst>
                    <a:ext uri="{9D8B030D-6E8A-4147-A177-3AD203B41FA5}">
                      <a16:colId xmlns:a16="http://schemas.microsoft.com/office/drawing/2014/main" val="765169241"/>
                    </a:ext>
                  </a:extLst>
                </a:gridCol>
                <a:gridCol w="2557246">
                  <a:extLst>
                    <a:ext uri="{9D8B030D-6E8A-4147-A177-3AD203B41FA5}">
                      <a16:colId xmlns:a16="http://schemas.microsoft.com/office/drawing/2014/main" val="3618144145"/>
                    </a:ext>
                  </a:extLst>
                </a:gridCol>
                <a:gridCol w="2557246">
                  <a:extLst>
                    <a:ext uri="{9D8B030D-6E8A-4147-A177-3AD203B41FA5}">
                      <a16:colId xmlns:a16="http://schemas.microsoft.com/office/drawing/2014/main" val="619892182"/>
                    </a:ext>
                  </a:extLst>
                </a:gridCol>
                <a:gridCol w="2557246">
                  <a:extLst>
                    <a:ext uri="{9D8B030D-6E8A-4147-A177-3AD203B41FA5}">
                      <a16:colId xmlns:a16="http://schemas.microsoft.com/office/drawing/2014/main" val="3391228567"/>
                    </a:ext>
                  </a:extLst>
                </a:gridCol>
              </a:tblGrid>
              <a:tr h="244508">
                <a:tc>
                  <a:txBody>
                    <a:bodyPr/>
                    <a:lstStyle/>
                    <a:p>
                      <a:pPr algn="ctr"/>
                      <a:endParaRPr kumimoji="1" lang="en-US" altLang="ja-JP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　歳（現在）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　歳（</a:t>
                      </a:r>
                      <a:r>
                        <a:rPr kumimoji="1" lang="en-US" altLang="ja-JP" sz="1600" dirty="0"/>
                        <a:t>5</a:t>
                      </a:r>
                      <a:r>
                        <a:rPr kumimoji="1" lang="ja-JP" altLang="en-US" sz="1600" dirty="0"/>
                        <a:t>年後）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　歳（</a:t>
                      </a:r>
                      <a:r>
                        <a:rPr kumimoji="1" lang="en-US" altLang="ja-JP" sz="1600" dirty="0"/>
                        <a:t>10</a:t>
                      </a:r>
                      <a:r>
                        <a:rPr kumimoji="1" lang="ja-JP" altLang="en-US" sz="1600" dirty="0"/>
                        <a:t>年後）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795961"/>
                  </a:ext>
                </a:extLst>
              </a:tr>
              <a:tr h="318446">
                <a:tc rowSpan="8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役　　割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こども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5371"/>
                  </a:ext>
                </a:extLst>
              </a:tr>
              <a:tr h="31844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学生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0522319"/>
                  </a:ext>
                </a:extLst>
              </a:tr>
              <a:tr h="31844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余暇人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349094"/>
                  </a:ext>
                </a:extLst>
              </a:tr>
              <a:tr h="31844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市民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893684"/>
                  </a:ext>
                </a:extLst>
              </a:tr>
              <a:tr h="31844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職業人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209171"/>
                  </a:ext>
                </a:extLst>
              </a:tr>
              <a:tr h="31844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家庭人（配偶者）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19054"/>
                  </a:ext>
                </a:extLst>
              </a:tr>
              <a:tr h="31844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%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244623"/>
                  </a:ext>
                </a:extLst>
              </a:tr>
              <a:tr h="26537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合計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7590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41F21166-5C13-4C5A-ACCA-46BE2DF631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143" y="-410514"/>
            <a:ext cx="2651857" cy="252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313278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151</Words>
  <Application>Microsoft Office PowerPoint</Application>
  <PresentationFormat>ワイド画面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レトロスペクト</vt:lpstr>
      <vt:lpstr>ライフキャリア・レインボー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ライフキャリア・レインボー</dc:title>
  <dc:creator>Miyamoto Mayu</dc:creator>
  <cp:lastModifiedBy>Miyamoto Mayu</cp:lastModifiedBy>
  <cp:revision>13</cp:revision>
  <dcterms:created xsi:type="dcterms:W3CDTF">2020-11-09T15:25:10Z</dcterms:created>
  <dcterms:modified xsi:type="dcterms:W3CDTF">2020-11-21T08:35:55Z</dcterms:modified>
</cp:coreProperties>
</file>