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FA663C5-9A1D-4961-95B6-A168BEF3B672}" type="datetimeFigureOut">
              <a:rPr kumimoji="1" lang="ja-JP" altLang="en-US" smtClean="0"/>
              <a:t>2020/11/15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8C4DB4-0048-43D4-B4BE-1E6AF1AB2E35}"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6075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A663C5-9A1D-4961-95B6-A168BEF3B672}" type="datetimeFigureOut">
              <a:rPr kumimoji="1" lang="ja-JP" altLang="en-US" smtClean="0"/>
              <a:t>2020/11/15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8C4DB4-0048-43D4-B4BE-1E6AF1AB2E35}" type="slidenum">
              <a:rPr kumimoji="1" lang="ja-JP" altLang="en-US" smtClean="0"/>
              <a:t>‹#›</a:t>
            </a:fld>
            <a:endParaRPr kumimoji="1" lang="ja-JP" altLang="en-US"/>
          </a:p>
        </p:txBody>
      </p:sp>
    </p:spTree>
    <p:extLst>
      <p:ext uri="{BB962C8B-B14F-4D97-AF65-F5344CB8AC3E}">
        <p14:creationId xmlns:p14="http://schemas.microsoft.com/office/powerpoint/2010/main" val="615819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A663C5-9A1D-4961-95B6-A168BEF3B672}" type="datetimeFigureOut">
              <a:rPr kumimoji="1" lang="ja-JP" altLang="en-US" smtClean="0"/>
              <a:t>2020/11/15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8C4DB4-0048-43D4-B4BE-1E6AF1AB2E35}" type="slidenum">
              <a:rPr kumimoji="1" lang="ja-JP" altLang="en-US" smtClean="0"/>
              <a:t>‹#›</a:t>
            </a:fld>
            <a:endParaRPr kumimoji="1" lang="ja-JP" altLang="en-US"/>
          </a:p>
        </p:txBody>
      </p:sp>
    </p:spTree>
    <p:extLst>
      <p:ext uri="{BB962C8B-B14F-4D97-AF65-F5344CB8AC3E}">
        <p14:creationId xmlns:p14="http://schemas.microsoft.com/office/powerpoint/2010/main" val="828799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A663C5-9A1D-4961-95B6-A168BEF3B672}" type="datetimeFigureOut">
              <a:rPr kumimoji="1" lang="ja-JP" altLang="en-US" smtClean="0"/>
              <a:t>2020/11/15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8C4DB4-0048-43D4-B4BE-1E6AF1AB2E35}" type="slidenum">
              <a:rPr kumimoji="1" lang="ja-JP" altLang="en-US" smtClean="0"/>
              <a:t>‹#›</a:t>
            </a:fld>
            <a:endParaRPr kumimoji="1" lang="ja-JP" altLang="en-US"/>
          </a:p>
        </p:txBody>
      </p:sp>
    </p:spTree>
    <p:extLst>
      <p:ext uri="{BB962C8B-B14F-4D97-AF65-F5344CB8AC3E}">
        <p14:creationId xmlns:p14="http://schemas.microsoft.com/office/powerpoint/2010/main" val="3491303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A663C5-9A1D-4961-95B6-A168BEF3B672}" type="datetimeFigureOut">
              <a:rPr kumimoji="1" lang="ja-JP" altLang="en-US" smtClean="0"/>
              <a:t>2020/11/15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8C4DB4-0048-43D4-B4BE-1E6AF1AB2E35}"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821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FA663C5-9A1D-4961-95B6-A168BEF3B672}" type="datetimeFigureOut">
              <a:rPr kumimoji="1" lang="ja-JP" altLang="en-US" smtClean="0"/>
              <a:t>2020/11/15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8C4DB4-0048-43D4-B4BE-1E6AF1AB2E35}" type="slidenum">
              <a:rPr kumimoji="1" lang="ja-JP" altLang="en-US" smtClean="0"/>
              <a:t>‹#›</a:t>
            </a:fld>
            <a:endParaRPr kumimoji="1" lang="ja-JP" altLang="en-US"/>
          </a:p>
        </p:txBody>
      </p:sp>
    </p:spTree>
    <p:extLst>
      <p:ext uri="{BB962C8B-B14F-4D97-AF65-F5344CB8AC3E}">
        <p14:creationId xmlns:p14="http://schemas.microsoft.com/office/powerpoint/2010/main" val="4140874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9728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92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FA663C5-9A1D-4961-95B6-A168BEF3B672}" type="datetimeFigureOut">
              <a:rPr kumimoji="1" lang="ja-JP" altLang="en-US" smtClean="0"/>
              <a:t>2020/11/15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88C4DB4-0048-43D4-B4BE-1E6AF1AB2E35}" type="slidenum">
              <a:rPr kumimoji="1" lang="ja-JP" altLang="en-US" smtClean="0"/>
              <a:t>‹#›</a:t>
            </a:fld>
            <a:endParaRPr kumimoji="1" lang="ja-JP" altLang="en-US"/>
          </a:p>
        </p:txBody>
      </p:sp>
    </p:spTree>
    <p:extLst>
      <p:ext uri="{BB962C8B-B14F-4D97-AF65-F5344CB8AC3E}">
        <p14:creationId xmlns:p14="http://schemas.microsoft.com/office/powerpoint/2010/main" val="1797264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FA663C5-9A1D-4961-95B6-A168BEF3B672}" type="datetimeFigureOut">
              <a:rPr kumimoji="1" lang="ja-JP" altLang="en-US" smtClean="0"/>
              <a:t>2020/11/15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88C4DB4-0048-43D4-B4BE-1E6AF1AB2E35}" type="slidenum">
              <a:rPr kumimoji="1" lang="ja-JP" altLang="en-US" smtClean="0"/>
              <a:t>‹#›</a:t>
            </a:fld>
            <a:endParaRPr kumimoji="1" lang="ja-JP" altLang="en-US"/>
          </a:p>
        </p:txBody>
      </p:sp>
    </p:spTree>
    <p:extLst>
      <p:ext uri="{BB962C8B-B14F-4D97-AF65-F5344CB8AC3E}">
        <p14:creationId xmlns:p14="http://schemas.microsoft.com/office/powerpoint/2010/main" val="2229179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FA663C5-9A1D-4961-95B6-A168BEF3B672}" type="datetimeFigureOut">
              <a:rPr kumimoji="1" lang="ja-JP" altLang="en-US" smtClean="0"/>
              <a:t>2020/11/15</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D88C4DB4-0048-43D4-B4BE-1E6AF1AB2E35}" type="slidenum">
              <a:rPr kumimoji="1" lang="ja-JP" altLang="en-US" smtClean="0"/>
              <a:t>‹#›</a:t>
            </a:fld>
            <a:endParaRPr kumimoji="1" lang="ja-JP" altLang="en-US"/>
          </a:p>
        </p:txBody>
      </p:sp>
    </p:spTree>
    <p:extLst>
      <p:ext uri="{BB962C8B-B14F-4D97-AF65-F5344CB8AC3E}">
        <p14:creationId xmlns:p14="http://schemas.microsoft.com/office/powerpoint/2010/main" val="3002185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FA663C5-9A1D-4961-95B6-A168BEF3B672}" type="datetimeFigureOut">
              <a:rPr kumimoji="1" lang="ja-JP" altLang="en-US" smtClean="0"/>
              <a:t>2020/11/15</a:t>
            </a:fld>
            <a:endParaRPr kumimoji="1" lang="ja-JP"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88C4DB4-0048-43D4-B4BE-1E6AF1AB2E35}" type="slidenum">
              <a:rPr kumimoji="1" lang="ja-JP" altLang="en-US" smtClean="0"/>
              <a:t>‹#›</a:t>
            </a:fld>
            <a:endParaRPr kumimoji="1" lang="ja-JP" altLang="en-US"/>
          </a:p>
        </p:txBody>
      </p:sp>
    </p:spTree>
    <p:extLst>
      <p:ext uri="{BB962C8B-B14F-4D97-AF65-F5344CB8AC3E}">
        <p14:creationId xmlns:p14="http://schemas.microsoft.com/office/powerpoint/2010/main" val="1530131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FA663C5-9A1D-4961-95B6-A168BEF3B672}" type="datetimeFigureOut">
              <a:rPr kumimoji="1" lang="ja-JP" altLang="en-US" smtClean="0"/>
              <a:t>2020/11/15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8C4DB4-0048-43D4-B4BE-1E6AF1AB2E35}" type="slidenum">
              <a:rPr kumimoji="1" lang="ja-JP" altLang="en-US" smtClean="0"/>
              <a:t>‹#›</a:t>
            </a:fld>
            <a:endParaRPr kumimoji="1" lang="ja-JP" altLang="en-US"/>
          </a:p>
        </p:txBody>
      </p:sp>
    </p:spTree>
    <p:extLst>
      <p:ext uri="{BB962C8B-B14F-4D97-AF65-F5344CB8AC3E}">
        <p14:creationId xmlns:p14="http://schemas.microsoft.com/office/powerpoint/2010/main" val="690634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FA663C5-9A1D-4961-95B6-A168BEF3B672}" type="datetimeFigureOut">
              <a:rPr kumimoji="1" lang="ja-JP" altLang="en-US" smtClean="0"/>
              <a:t>2020/11/15</a:t>
            </a:fld>
            <a:endParaRPr kumimoji="1" lang="ja-JP"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88C4DB4-0048-43D4-B4BE-1E6AF1AB2E35}" type="slidenum">
              <a:rPr kumimoji="1" lang="ja-JP" altLang="en-US" smtClean="0"/>
              <a:t>‹#›</a:t>
            </a:fld>
            <a:endParaRPr kumimoji="1" lang="ja-JP"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73106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C85E59-69F1-4F62-8544-4A07C8C79D95}"/>
              </a:ext>
            </a:extLst>
          </p:cNvPr>
          <p:cNvSpPr>
            <a:spLocks noGrp="1"/>
          </p:cNvSpPr>
          <p:nvPr>
            <p:ph type="title"/>
          </p:nvPr>
        </p:nvSpPr>
        <p:spPr/>
        <p:txBody>
          <a:bodyPr/>
          <a:lstStyle/>
          <a:p>
            <a:r>
              <a:rPr kumimoji="1" lang="ja-JP" altLang="en-US" dirty="0"/>
              <a:t>他己分析</a:t>
            </a:r>
          </a:p>
        </p:txBody>
      </p:sp>
      <p:graphicFrame>
        <p:nvGraphicFramePr>
          <p:cNvPr id="6" name="表 6">
            <a:extLst>
              <a:ext uri="{FF2B5EF4-FFF2-40B4-BE49-F238E27FC236}">
                <a16:creationId xmlns:a16="http://schemas.microsoft.com/office/drawing/2014/main" id="{CC1C2FEC-CA36-4F00-AD07-76DD23AAD687}"/>
              </a:ext>
            </a:extLst>
          </p:cNvPr>
          <p:cNvGraphicFramePr>
            <a:graphicFrameLocks noGrp="1"/>
          </p:cNvGraphicFramePr>
          <p:nvPr>
            <p:ph idx="1"/>
            <p:extLst>
              <p:ext uri="{D42A27DB-BD31-4B8C-83A1-F6EECF244321}">
                <p14:modId xmlns:p14="http://schemas.microsoft.com/office/powerpoint/2010/main" val="3508742977"/>
              </p:ext>
            </p:extLst>
          </p:nvPr>
        </p:nvGraphicFramePr>
        <p:xfrm>
          <a:off x="1201271" y="2550458"/>
          <a:ext cx="9954408" cy="3599329"/>
        </p:xfrm>
        <a:graphic>
          <a:graphicData uri="http://schemas.openxmlformats.org/drawingml/2006/table">
            <a:tbl>
              <a:tblPr firstRow="1" bandRow="1">
                <a:tableStyleId>{5C22544A-7EE6-4342-B048-85BDC9FD1C3A}</a:tableStyleId>
              </a:tblPr>
              <a:tblGrid>
                <a:gridCol w="1659068">
                  <a:extLst>
                    <a:ext uri="{9D8B030D-6E8A-4147-A177-3AD203B41FA5}">
                      <a16:colId xmlns:a16="http://schemas.microsoft.com/office/drawing/2014/main" val="4013966178"/>
                    </a:ext>
                  </a:extLst>
                </a:gridCol>
                <a:gridCol w="1659068">
                  <a:extLst>
                    <a:ext uri="{9D8B030D-6E8A-4147-A177-3AD203B41FA5}">
                      <a16:colId xmlns:a16="http://schemas.microsoft.com/office/drawing/2014/main" val="3224681479"/>
                    </a:ext>
                  </a:extLst>
                </a:gridCol>
                <a:gridCol w="1659068">
                  <a:extLst>
                    <a:ext uri="{9D8B030D-6E8A-4147-A177-3AD203B41FA5}">
                      <a16:colId xmlns:a16="http://schemas.microsoft.com/office/drawing/2014/main" val="1013263276"/>
                    </a:ext>
                  </a:extLst>
                </a:gridCol>
                <a:gridCol w="1659068">
                  <a:extLst>
                    <a:ext uri="{9D8B030D-6E8A-4147-A177-3AD203B41FA5}">
                      <a16:colId xmlns:a16="http://schemas.microsoft.com/office/drawing/2014/main" val="2065700083"/>
                    </a:ext>
                  </a:extLst>
                </a:gridCol>
                <a:gridCol w="1659068">
                  <a:extLst>
                    <a:ext uri="{9D8B030D-6E8A-4147-A177-3AD203B41FA5}">
                      <a16:colId xmlns:a16="http://schemas.microsoft.com/office/drawing/2014/main" val="3208863272"/>
                    </a:ext>
                  </a:extLst>
                </a:gridCol>
                <a:gridCol w="1659068">
                  <a:extLst>
                    <a:ext uri="{9D8B030D-6E8A-4147-A177-3AD203B41FA5}">
                      <a16:colId xmlns:a16="http://schemas.microsoft.com/office/drawing/2014/main" val="3745479288"/>
                    </a:ext>
                  </a:extLst>
                </a:gridCol>
              </a:tblGrid>
              <a:tr h="424575">
                <a:tc>
                  <a:txBody>
                    <a:bodyPr/>
                    <a:lstStyle/>
                    <a:p>
                      <a:pPr algn="ctr"/>
                      <a:r>
                        <a:rPr kumimoji="1" lang="ja-JP" altLang="en-US" sz="1600" dirty="0"/>
                        <a:t>誰に聞いたか</a:t>
                      </a:r>
                    </a:p>
                  </a:txBody>
                  <a:tcPr/>
                </a:tc>
                <a:tc>
                  <a:txBody>
                    <a:bodyPr/>
                    <a:lstStyle/>
                    <a:p>
                      <a:pPr algn="ctr"/>
                      <a:r>
                        <a:rPr kumimoji="1" lang="ja-JP" altLang="en-US" sz="1600" dirty="0"/>
                        <a:t>昔からの友達</a:t>
                      </a:r>
                    </a:p>
                  </a:txBody>
                  <a:tcPr/>
                </a:tc>
                <a:tc>
                  <a:txBody>
                    <a:bodyPr/>
                    <a:lstStyle/>
                    <a:p>
                      <a:pPr algn="ctr"/>
                      <a:r>
                        <a:rPr kumimoji="1" lang="ja-JP" altLang="en-US" sz="1600" dirty="0"/>
                        <a:t>クラス</a:t>
                      </a:r>
                    </a:p>
                  </a:txBody>
                  <a:tcPr/>
                </a:tc>
                <a:tc>
                  <a:txBody>
                    <a:bodyPr/>
                    <a:lstStyle/>
                    <a:p>
                      <a:pPr algn="ctr"/>
                      <a:r>
                        <a:rPr kumimoji="1" lang="ja-JP" altLang="en-US" sz="1600" dirty="0"/>
                        <a:t>アルバイト先</a:t>
                      </a:r>
                    </a:p>
                  </a:txBody>
                  <a:tcPr/>
                </a:tc>
                <a:tc>
                  <a:txBody>
                    <a:bodyPr/>
                    <a:lstStyle/>
                    <a:p>
                      <a:pPr algn="ctr"/>
                      <a:endParaRPr kumimoji="1" lang="ja-JP" altLang="en-US" sz="1600" dirty="0"/>
                    </a:p>
                  </a:txBody>
                  <a:tcPr/>
                </a:tc>
                <a:tc>
                  <a:txBody>
                    <a:bodyPr/>
                    <a:lstStyle/>
                    <a:p>
                      <a:pPr algn="ctr"/>
                      <a:endParaRPr kumimoji="1" lang="ja-JP" altLang="en-US" sz="1600" dirty="0"/>
                    </a:p>
                  </a:txBody>
                  <a:tcPr/>
                </a:tc>
                <a:extLst>
                  <a:ext uri="{0D108BD9-81ED-4DB2-BD59-A6C34878D82A}">
                    <a16:rowId xmlns:a16="http://schemas.microsoft.com/office/drawing/2014/main" val="3025421997"/>
                  </a:ext>
                </a:extLst>
              </a:tr>
              <a:tr h="1587377">
                <a:tc>
                  <a:txBody>
                    <a:bodyPr/>
                    <a:lstStyle/>
                    <a:p>
                      <a:pPr algn="ctr"/>
                      <a:r>
                        <a:rPr kumimoji="1" lang="ja-JP" altLang="en-US" sz="1600" dirty="0"/>
                        <a:t>長所</a:t>
                      </a:r>
                      <a:endParaRPr kumimoji="1" lang="en-US" altLang="ja-JP" sz="1600" dirty="0"/>
                    </a:p>
                  </a:txBody>
                  <a:tcPr/>
                </a:tc>
                <a:tc>
                  <a:txBody>
                    <a:bodyPr/>
                    <a:lstStyle/>
                    <a:p>
                      <a:pPr algn="ctr"/>
                      <a:endParaRPr kumimoji="1" lang="ja-JP" altLang="en-US" sz="1600" dirty="0"/>
                    </a:p>
                  </a:txBody>
                  <a:tcPr/>
                </a:tc>
                <a:tc>
                  <a:txBody>
                    <a:bodyPr/>
                    <a:lstStyle/>
                    <a:p>
                      <a:pPr algn="ctr"/>
                      <a:endParaRPr kumimoji="1" lang="ja-JP" altLang="en-US" sz="1600" dirty="0"/>
                    </a:p>
                  </a:txBody>
                  <a:tcPr/>
                </a:tc>
                <a:tc>
                  <a:txBody>
                    <a:bodyPr/>
                    <a:lstStyle/>
                    <a:p>
                      <a:pPr algn="ctr"/>
                      <a:endParaRPr kumimoji="1" lang="ja-JP" altLang="en-US" sz="1600" dirty="0"/>
                    </a:p>
                  </a:txBody>
                  <a:tcPr/>
                </a:tc>
                <a:tc>
                  <a:txBody>
                    <a:bodyPr/>
                    <a:lstStyle/>
                    <a:p>
                      <a:pPr algn="ctr"/>
                      <a:endParaRPr kumimoji="1" lang="ja-JP" altLang="en-US" sz="1600" dirty="0"/>
                    </a:p>
                  </a:txBody>
                  <a:tcPr/>
                </a:tc>
                <a:tc>
                  <a:txBody>
                    <a:bodyPr/>
                    <a:lstStyle/>
                    <a:p>
                      <a:pPr algn="ctr"/>
                      <a:endParaRPr kumimoji="1" lang="ja-JP" altLang="en-US" sz="1600" dirty="0"/>
                    </a:p>
                  </a:txBody>
                  <a:tcPr/>
                </a:tc>
                <a:extLst>
                  <a:ext uri="{0D108BD9-81ED-4DB2-BD59-A6C34878D82A}">
                    <a16:rowId xmlns:a16="http://schemas.microsoft.com/office/drawing/2014/main" val="3815408983"/>
                  </a:ext>
                </a:extLst>
              </a:tr>
              <a:tr h="1587377">
                <a:tc>
                  <a:txBody>
                    <a:bodyPr/>
                    <a:lstStyle/>
                    <a:p>
                      <a:pPr algn="ctr"/>
                      <a:r>
                        <a:rPr kumimoji="1" lang="ja-JP" altLang="en-US" sz="1600" dirty="0"/>
                        <a:t>短所</a:t>
                      </a:r>
                    </a:p>
                  </a:txBody>
                  <a:tcPr/>
                </a:tc>
                <a:tc>
                  <a:txBody>
                    <a:bodyPr/>
                    <a:lstStyle/>
                    <a:p>
                      <a:pPr algn="ctr"/>
                      <a:endParaRPr kumimoji="1" lang="en-US" altLang="ja-JP" sz="1600" dirty="0"/>
                    </a:p>
                  </a:txBody>
                  <a:tcPr/>
                </a:tc>
                <a:tc>
                  <a:txBody>
                    <a:bodyPr/>
                    <a:lstStyle/>
                    <a:p>
                      <a:pPr algn="ctr"/>
                      <a:endParaRPr kumimoji="1" lang="ja-JP" altLang="en-US" sz="1600" dirty="0"/>
                    </a:p>
                  </a:txBody>
                  <a:tcPr/>
                </a:tc>
                <a:tc>
                  <a:txBody>
                    <a:bodyPr/>
                    <a:lstStyle/>
                    <a:p>
                      <a:pPr algn="ctr"/>
                      <a:endParaRPr kumimoji="1" lang="ja-JP" altLang="en-US" sz="1600" dirty="0"/>
                    </a:p>
                  </a:txBody>
                  <a:tcPr/>
                </a:tc>
                <a:tc>
                  <a:txBody>
                    <a:bodyPr/>
                    <a:lstStyle/>
                    <a:p>
                      <a:pPr algn="ctr"/>
                      <a:endParaRPr kumimoji="1" lang="ja-JP" altLang="en-US" sz="1600" dirty="0"/>
                    </a:p>
                  </a:txBody>
                  <a:tcPr/>
                </a:tc>
                <a:tc>
                  <a:txBody>
                    <a:bodyPr/>
                    <a:lstStyle/>
                    <a:p>
                      <a:pPr algn="ctr"/>
                      <a:endParaRPr kumimoji="1" lang="ja-JP" altLang="en-US" sz="1600" dirty="0"/>
                    </a:p>
                  </a:txBody>
                  <a:tcPr/>
                </a:tc>
                <a:extLst>
                  <a:ext uri="{0D108BD9-81ED-4DB2-BD59-A6C34878D82A}">
                    <a16:rowId xmlns:a16="http://schemas.microsoft.com/office/drawing/2014/main" val="2071802569"/>
                  </a:ext>
                </a:extLst>
              </a:tr>
            </a:tbl>
          </a:graphicData>
        </a:graphic>
      </p:graphicFrame>
      <p:sp>
        <p:nvSpPr>
          <p:cNvPr id="5" name="コンテンツ プレースホルダー 2">
            <a:extLst>
              <a:ext uri="{FF2B5EF4-FFF2-40B4-BE49-F238E27FC236}">
                <a16:creationId xmlns:a16="http://schemas.microsoft.com/office/drawing/2014/main" id="{5933783A-9F47-493D-ACC9-DFF6A5603D73}"/>
              </a:ext>
            </a:extLst>
          </p:cNvPr>
          <p:cNvSpPr txBox="1">
            <a:spLocks/>
          </p:cNvSpPr>
          <p:nvPr/>
        </p:nvSpPr>
        <p:spPr>
          <a:xfrm>
            <a:off x="1201270" y="1737361"/>
            <a:ext cx="9954409" cy="745863"/>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marR="0" lvl="0" indent="0" algn="l" defTabSz="914400" rtl="0" eaLnBrk="1" fontAlgn="auto" latinLnBrk="0" hangingPunct="1">
              <a:lnSpc>
                <a:spcPct val="120000"/>
              </a:lnSpc>
              <a:spcBef>
                <a:spcPts val="1200"/>
              </a:spcBef>
              <a:spcAft>
                <a:spcPts val="200"/>
              </a:spcAft>
              <a:buClr>
                <a:srgbClr val="E48312"/>
              </a:buClr>
              <a:buSzPct val="100000"/>
              <a:buNone/>
              <a:tabLst/>
              <a:defRPr/>
            </a:pPr>
            <a:r>
              <a:rPr kumimoji="1" lang="ja-JP" altLang="en-US" sz="1800" b="0" i="0" u="none" strike="noStrike" kern="1200" cap="none" spc="0" normalizeH="0" baseline="0" noProof="0" dirty="0">
                <a:ln>
                  <a:noFill/>
                </a:ln>
                <a:solidFill>
                  <a:srgbClr val="000000">
                    <a:lumMod val="75000"/>
                    <a:lumOff val="25000"/>
                  </a:srgbClr>
                </a:solidFill>
                <a:effectLst/>
                <a:uLnTx/>
                <a:uFillTx/>
                <a:latin typeface="ＭＳ Ｐゴシック" panose="020B0600070205080204" pitchFamily="50" charset="-128"/>
                <a:ea typeface="ＭＳ Ｐゴシック" panose="020B0600070205080204" pitchFamily="50" charset="-128"/>
                <a:cs typeface="+mn-cs"/>
              </a:rPr>
              <a:t>友人や家族など、できるだけ様々なコミュニティで自分の長所と短所を質問して書き込みましょう。そう思う理由やそう思った場面もヒアリングするとなおよいです。</a:t>
            </a:r>
            <a:endParaRPr kumimoji="1" lang="en-US" altLang="ja-JP" sz="1800" b="0" i="0" u="none" strike="noStrike" kern="1200" cap="none" spc="0" normalizeH="0" baseline="0" noProof="0" dirty="0">
              <a:ln>
                <a:noFill/>
              </a:ln>
              <a:solidFill>
                <a:srgbClr val="000000">
                  <a:lumMod val="75000"/>
                  <a:lumOff val="25000"/>
                </a:srgbClr>
              </a:solidFill>
              <a:effectLst/>
              <a:uLnTx/>
              <a:uFillTx/>
              <a:latin typeface="ＭＳ Ｐゴシック" panose="020B0600070205080204" pitchFamily="50" charset="-128"/>
              <a:ea typeface="ＭＳ Ｐゴシック" panose="020B0600070205080204" pitchFamily="50" charset="-128"/>
              <a:cs typeface="+mn-cs"/>
            </a:endParaRPr>
          </a:p>
        </p:txBody>
      </p:sp>
      <p:pic>
        <p:nvPicPr>
          <p:cNvPr id="3" name="Picture 2">
            <a:extLst>
              <a:ext uri="{FF2B5EF4-FFF2-40B4-BE49-F238E27FC236}">
                <a16:creationId xmlns:a16="http://schemas.microsoft.com/office/drawing/2014/main" id="{95112BE9-C07D-437C-8B05-4D44378E90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40143" y="-410514"/>
            <a:ext cx="2651857" cy="25208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4804204"/>
      </p:ext>
    </p:extLst>
  </p:cSld>
  <p:clrMapOvr>
    <a:masterClrMapping/>
  </p:clrMapOvr>
</p:sld>
</file>

<file path=ppt/theme/theme1.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23</TotalTime>
  <Words>50</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Calibri</vt:lpstr>
      <vt:lpstr>Calibri Light</vt:lpstr>
      <vt:lpstr>レトロスペクト</vt:lpstr>
      <vt:lpstr>他己分析</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他己分析</dc:title>
  <dc:creator>Miyamoto Mayu</dc:creator>
  <cp:lastModifiedBy>Miyamoto Mayu</cp:lastModifiedBy>
  <cp:revision>3</cp:revision>
  <dcterms:created xsi:type="dcterms:W3CDTF">2020-11-09T15:01:17Z</dcterms:created>
  <dcterms:modified xsi:type="dcterms:W3CDTF">2020-11-15T11:30:25Z</dcterms:modified>
</cp:coreProperties>
</file>